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7" r:id="rId2"/>
    <p:sldId id="256" r:id="rId3"/>
    <p:sldId id="258" r:id="rId4"/>
    <p:sldId id="279" r:id="rId5"/>
    <p:sldId id="280" r:id="rId6"/>
    <p:sldId id="286" r:id="rId7"/>
    <p:sldId id="287" r:id="rId8"/>
    <p:sldId id="288" r:id="rId9"/>
    <p:sldId id="304" r:id="rId10"/>
    <p:sldId id="291" r:id="rId11"/>
    <p:sldId id="292" r:id="rId12"/>
    <p:sldId id="308" r:id="rId13"/>
    <p:sldId id="309" r:id="rId14"/>
    <p:sldId id="293" r:id="rId15"/>
    <p:sldId id="306" r:id="rId16"/>
    <p:sldId id="307" r:id="rId17"/>
    <p:sldId id="305" r:id="rId18"/>
    <p:sldId id="294" r:id="rId19"/>
    <p:sldId id="295" r:id="rId20"/>
    <p:sldId id="301" r:id="rId21"/>
    <p:sldId id="303" r:id="rId22"/>
    <p:sldId id="302"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94660"/>
  </p:normalViewPr>
  <p:slideViewPr>
    <p:cSldViewPr>
      <p:cViewPr varScale="1">
        <p:scale>
          <a:sx n="81" d="100"/>
          <a:sy n="81" d="100"/>
        </p:scale>
        <p:origin x="984" y="5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mar Saurav" userId="936c1018abec5bf7" providerId="LiveId" clId="{48B38895-BB13-4842-B47C-715D1EEE8477}"/>
    <pc:docChg chg="undo redo custSel addSld delSld modSld">
      <pc:chgData name="Kumar Saurav" userId="936c1018abec5bf7" providerId="LiveId" clId="{48B38895-BB13-4842-B47C-715D1EEE8477}" dt="2021-08-17T07:49:31.665" v="2869"/>
      <pc:docMkLst>
        <pc:docMk/>
      </pc:docMkLst>
      <pc:sldChg chg="modSp setBg modAnim">
        <pc:chgData name="Kumar Saurav" userId="936c1018abec5bf7" providerId="LiveId" clId="{48B38895-BB13-4842-B47C-715D1EEE8477}" dt="2021-08-15T20:31:28.629" v="2498"/>
        <pc:sldMkLst>
          <pc:docMk/>
          <pc:sldMk cId="0" sldId="256"/>
        </pc:sldMkLst>
        <pc:spChg chg="mod">
          <ac:chgData name="Kumar Saurav" userId="936c1018abec5bf7" providerId="LiveId" clId="{48B38895-BB13-4842-B47C-715D1EEE8477}" dt="2021-08-14T17:39:18.453" v="349" actId="115"/>
          <ac:spMkLst>
            <pc:docMk/>
            <pc:sldMk cId="0" sldId="256"/>
            <ac:spMk id="2" creationId="{00000000-0000-0000-0000-000000000000}"/>
          </ac:spMkLst>
        </pc:spChg>
        <pc:spChg chg="mod">
          <ac:chgData name="Kumar Saurav" userId="936c1018abec5bf7" providerId="LiveId" clId="{48B38895-BB13-4842-B47C-715D1EEE8477}" dt="2021-08-14T13:11:34.234" v="0" actId="113"/>
          <ac:spMkLst>
            <pc:docMk/>
            <pc:sldMk cId="0" sldId="256"/>
            <ac:spMk id="3" creationId="{00000000-0000-0000-0000-000000000000}"/>
          </ac:spMkLst>
        </pc:spChg>
      </pc:sldChg>
      <pc:sldChg chg="modSp mod setBg modAnim">
        <pc:chgData name="Kumar Saurav" userId="936c1018abec5bf7" providerId="LiveId" clId="{48B38895-BB13-4842-B47C-715D1EEE8477}" dt="2021-08-15T05:39:25.683" v="1522"/>
        <pc:sldMkLst>
          <pc:docMk/>
          <pc:sldMk cId="0" sldId="257"/>
        </pc:sldMkLst>
        <pc:spChg chg="mod">
          <ac:chgData name="Kumar Saurav" userId="936c1018abec5bf7" providerId="LiveId" clId="{48B38895-BB13-4842-B47C-715D1EEE8477}" dt="2021-08-14T17:47:37.662" v="397"/>
          <ac:spMkLst>
            <pc:docMk/>
            <pc:sldMk cId="0" sldId="257"/>
            <ac:spMk id="2" creationId="{00000000-0000-0000-0000-000000000000}"/>
          </ac:spMkLst>
        </pc:spChg>
        <pc:spChg chg="mod">
          <ac:chgData name="Kumar Saurav" userId="936c1018abec5bf7" providerId="LiveId" clId="{48B38895-BB13-4842-B47C-715D1EEE8477}" dt="2021-08-14T17:39:09.490" v="347" actId="20577"/>
          <ac:spMkLst>
            <pc:docMk/>
            <pc:sldMk cId="0" sldId="257"/>
            <ac:spMk id="3" creationId="{00000000-0000-0000-0000-000000000000}"/>
          </ac:spMkLst>
        </pc:spChg>
      </pc:sldChg>
      <pc:sldChg chg="addSp delSp modSp mod setBg delAnim modAnim">
        <pc:chgData name="Kumar Saurav" userId="936c1018abec5bf7" providerId="LiveId" clId="{48B38895-BB13-4842-B47C-715D1EEE8477}" dt="2021-08-16T17:01:50.272" v="2771" actId="20577"/>
        <pc:sldMkLst>
          <pc:docMk/>
          <pc:sldMk cId="0" sldId="258"/>
        </pc:sldMkLst>
        <pc:graphicFrameChg chg="add del mod modGraphic">
          <ac:chgData name="Kumar Saurav" userId="936c1018abec5bf7" providerId="LiveId" clId="{48B38895-BB13-4842-B47C-715D1EEE8477}" dt="2021-08-16T17:01:50.272" v="2771" actId="20577"/>
          <ac:graphicFrameMkLst>
            <pc:docMk/>
            <pc:sldMk cId="0" sldId="258"/>
            <ac:graphicFrameMk id="2" creationId="{5FBE8CBD-6592-4D81-BC2D-34A54EA6B0D5}"/>
          </ac:graphicFrameMkLst>
        </pc:graphicFrameChg>
        <pc:graphicFrameChg chg="del">
          <ac:chgData name="Kumar Saurav" userId="936c1018abec5bf7" providerId="LiveId" clId="{48B38895-BB13-4842-B47C-715D1EEE8477}" dt="2021-08-14T13:31:01.631" v="2" actId="478"/>
          <ac:graphicFrameMkLst>
            <pc:docMk/>
            <pc:sldMk cId="0" sldId="258"/>
            <ac:graphicFrameMk id="8" creationId="{00000000-0000-0000-0000-000000000000}"/>
          </ac:graphicFrameMkLst>
        </pc:graphicFrameChg>
      </pc:sldChg>
      <pc:sldChg chg="delSp modSp mod setBg delAnim modAnim">
        <pc:chgData name="Kumar Saurav" userId="936c1018abec5bf7" providerId="LiveId" clId="{48B38895-BB13-4842-B47C-715D1EEE8477}" dt="2021-08-17T04:22:48.286" v="2778" actId="20577"/>
        <pc:sldMkLst>
          <pc:docMk/>
          <pc:sldMk cId="0" sldId="279"/>
        </pc:sldMkLst>
        <pc:spChg chg="mod">
          <ac:chgData name="Kumar Saurav" userId="936c1018abec5bf7" providerId="LiveId" clId="{48B38895-BB13-4842-B47C-715D1EEE8477}" dt="2021-08-15T18:58:37.964" v="1559" actId="400"/>
          <ac:spMkLst>
            <pc:docMk/>
            <pc:sldMk cId="0" sldId="279"/>
            <ac:spMk id="2" creationId="{00000000-0000-0000-0000-000000000000}"/>
          </ac:spMkLst>
        </pc:spChg>
        <pc:spChg chg="mod">
          <ac:chgData name="Kumar Saurav" userId="936c1018abec5bf7" providerId="LiveId" clId="{48B38895-BB13-4842-B47C-715D1EEE8477}" dt="2021-08-17T04:22:48.286" v="2778" actId="20577"/>
          <ac:spMkLst>
            <pc:docMk/>
            <pc:sldMk cId="0" sldId="279"/>
            <ac:spMk id="3" creationId="{00000000-0000-0000-0000-000000000000}"/>
          </ac:spMkLst>
        </pc:spChg>
        <pc:spChg chg="del mod">
          <ac:chgData name="Kumar Saurav" userId="936c1018abec5bf7" providerId="LiveId" clId="{48B38895-BB13-4842-B47C-715D1EEE8477}" dt="2021-08-14T13:44:50.701" v="243" actId="478"/>
          <ac:spMkLst>
            <pc:docMk/>
            <pc:sldMk cId="0" sldId="279"/>
            <ac:spMk id="10" creationId="{00000000-0000-0000-0000-000000000000}"/>
          </ac:spMkLst>
        </pc:spChg>
        <pc:graphicFrameChg chg="mod">
          <ac:chgData name="Kumar Saurav" userId="936c1018abec5bf7" providerId="LiveId" clId="{48B38895-BB13-4842-B47C-715D1EEE8477}" dt="2021-08-15T05:21:08.414" v="1434" actId="1037"/>
          <ac:graphicFrameMkLst>
            <pc:docMk/>
            <pc:sldMk cId="0" sldId="279"/>
            <ac:graphicFrameMk id="9" creationId="{EEDCAA5B-EFA7-4A50-8CBD-04EFC96D41D5}"/>
          </ac:graphicFrameMkLst>
        </pc:graphicFrameChg>
      </pc:sldChg>
      <pc:sldChg chg="modSp mod setBg modAnim">
        <pc:chgData name="Kumar Saurav" userId="936c1018abec5bf7" providerId="LiveId" clId="{48B38895-BB13-4842-B47C-715D1EEE8477}" dt="2021-08-15T19:33:20.288" v="1915"/>
        <pc:sldMkLst>
          <pc:docMk/>
          <pc:sldMk cId="0" sldId="280"/>
        </pc:sldMkLst>
        <pc:spChg chg="mod">
          <ac:chgData name="Kumar Saurav" userId="936c1018abec5bf7" providerId="LiveId" clId="{48B38895-BB13-4842-B47C-715D1EEE8477}" dt="2021-08-15T18:59:58.559" v="1565" actId="400"/>
          <ac:spMkLst>
            <pc:docMk/>
            <pc:sldMk cId="0" sldId="280"/>
            <ac:spMk id="2" creationId="{00000000-0000-0000-0000-000000000000}"/>
          </ac:spMkLst>
        </pc:spChg>
        <pc:spChg chg="mod">
          <ac:chgData name="Kumar Saurav" userId="936c1018abec5bf7" providerId="LiveId" clId="{48B38895-BB13-4842-B47C-715D1EEE8477}" dt="2021-08-15T19:00:18.191" v="1566" actId="20577"/>
          <ac:spMkLst>
            <pc:docMk/>
            <pc:sldMk cId="0" sldId="280"/>
            <ac:spMk id="3" creationId="{00000000-0000-0000-0000-000000000000}"/>
          </ac:spMkLst>
        </pc:spChg>
      </pc:sldChg>
      <pc:sldChg chg="addSp delSp modSp mod setBg delAnim modAnim">
        <pc:chgData name="Kumar Saurav" userId="936c1018abec5bf7" providerId="LiveId" clId="{48B38895-BB13-4842-B47C-715D1EEE8477}" dt="2021-08-17T05:59:48.134" v="2804" actId="20577"/>
        <pc:sldMkLst>
          <pc:docMk/>
          <pc:sldMk cId="0" sldId="286"/>
        </pc:sldMkLst>
        <pc:spChg chg="mod">
          <ac:chgData name="Kumar Saurav" userId="936c1018abec5bf7" providerId="LiveId" clId="{48B38895-BB13-4842-B47C-715D1EEE8477}" dt="2021-08-15T19:00:48.830" v="1567" actId="400"/>
          <ac:spMkLst>
            <pc:docMk/>
            <pc:sldMk cId="0" sldId="286"/>
            <ac:spMk id="2" creationId="{00000000-0000-0000-0000-000000000000}"/>
          </ac:spMkLst>
        </pc:spChg>
        <pc:spChg chg="mod">
          <ac:chgData name="Kumar Saurav" userId="936c1018abec5bf7" providerId="LiveId" clId="{48B38895-BB13-4842-B47C-715D1EEE8477}" dt="2021-08-17T05:59:48.134" v="2804" actId="20577"/>
          <ac:spMkLst>
            <pc:docMk/>
            <pc:sldMk cId="0" sldId="286"/>
            <ac:spMk id="3" creationId="{00000000-0000-0000-0000-000000000000}"/>
          </ac:spMkLst>
        </pc:spChg>
        <pc:spChg chg="del">
          <ac:chgData name="Kumar Saurav" userId="936c1018abec5bf7" providerId="LiveId" clId="{48B38895-BB13-4842-B47C-715D1EEE8477}" dt="2021-08-14T13:44:56.687" v="244" actId="478"/>
          <ac:spMkLst>
            <pc:docMk/>
            <pc:sldMk cId="0" sldId="286"/>
            <ac:spMk id="9" creationId="{00000000-0000-0000-0000-000000000000}"/>
          </ac:spMkLst>
        </pc:spChg>
        <pc:spChg chg="del mod topLvl">
          <ac:chgData name="Kumar Saurav" userId="936c1018abec5bf7" providerId="LiveId" clId="{48B38895-BB13-4842-B47C-715D1EEE8477}" dt="2021-08-15T19:01:01.426" v="1569" actId="478"/>
          <ac:spMkLst>
            <pc:docMk/>
            <pc:sldMk cId="0" sldId="286"/>
            <ac:spMk id="16" creationId="{571FD39B-051D-4816-B600-ECA4D8C6D9CA}"/>
          </ac:spMkLst>
        </pc:spChg>
        <pc:grpChg chg="del">
          <ac:chgData name="Kumar Saurav" userId="936c1018abec5bf7" providerId="LiveId" clId="{48B38895-BB13-4842-B47C-715D1EEE8477}" dt="2021-08-15T19:00:57.833" v="1568" actId="165"/>
          <ac:grpSpMkLst>
            <pc:docMk/>
            <pc:sldMk cId="0" sldId="286"/>
            <ac:grpSpMk id="14" creationId="{BEA1D5FB-4CF0-467F-8D31-C7D7CD6A186E}"/>
          </ac:grpSpMkLst>
        </pc:grpChg>
        <pc:picChg chg="add mod">
          <ac:chgData name="Kumar Saurav" userId="936c1018abec5bf7" providerId="LiveId" clId="{48B38895-BB13-4842-B47C-715D1EEE8477}" dt="2021-08-17T05:57:28.231" v="2790" actId="1076"/>
          <ac:picMkLst>
            <pc:docMk/>
            <pc:sldMk cId="0" sldId="286"/>
            <ac:picMk id="10" creationId="{73502A5E-D63F-45C4-8C54-058E1BAA9A22}"/>
          </ac:picMkLst>
        </pc:picChg>
        <pc:picChg chg="del mod topLvl">
          <ac:chgData name="Kumar Saurav" userId="936c1018abec5bf7" providerId="LiveId" clId="{48B38895-BB13-4842-B47C-715D1EEE8477}" dt="2021-08-15T19:01:24.358" v="1572" actId="478"/>
          <ac:picMkLst>
            <pc:docMk/>
            <pc:sldMk cId="0" sldId="286"/>
            <ac:picMk id="15" creationId="{E86B6248-DEB4-4264-B68C-F2C625A2749C}"/>
          </ac:picMkLst>
        </pc:picChg>
      </pc:sldChg>
      <pc:sldChg chg="delSp modSp mod setBg addAnim delAnim modAnim">
        <pc:chgData name="Kumar Saurav" userId="936c1018abec5bf7" providerId="LiveId" clId="{48B38895-BB13-4842-B47C-715D1EEE8477}" dt="2021-08-17T06:04:29.548" v="2839" actId="20577"/>
        <pc:sldMkLst>
          <pc:docMk/>
          <pc:sldMk cId="0" sldId="287"/>
        </pc:sldMkLst>
        <pc:spChg chg="mod">
          <ac:chgData name="Kumar Saurav" userId="936c1018abec5bf7" providerId="LiveId" clId="{48B38895-BB13-4842-B47C-715D1EEE8477}" dt="2021-08-15T20:25:18.573" v="2449" actId="400"/>
          <ac:spMkLst>
            <pc:docMk/>
            <pc:sldMk cId="0" sldId="287"/>
            <ac:spMk id="2" creationId="{00000000-0000-0000-0000-000000000000}"/>
          </ac:spMkLst>
        </pc:spChg>
        <pc:spChg chg="mod">
          <ac:chgData name="Kumar Saurav" userId="936c1018abec5bf7" providerId="LiveId" clId="{48B38895-BB13-4842-B47C-715D1EEE8477}" dt="2021-08-17T06:04:29.548" v="2839" actId="20577"/>
          <ac:spMkLst>
            <pc:docMk/>
            <pc:sldMk cId="0" sldId="287"/>
            <ac:spMk id="3" creationId="{00000000-0000-0000-0000-000000000000}"/>
          </ac:spMkLst>
        </pc:spChg>
        <pc:spChg chg="del">
          <ac:chgData name="Kumar Saurav" userId="936c1018abec5bf7" providerId="LiveId" clId="{48B38895-BB13-4842-B47C-715D1EEE8477}" dt="2021-08-14T13:44:59.949" v="245" actId="478"/>
          <ac:spMkLst>
            <pc:docMk/>
            <pc:sldMk cId="0" sldId="287"/>
            <ac:spMk id="9" creationId="{00000000-0000-0000-0000-000000000000}"/>
          </ac:spMkLst>
        </pc:spChg>
      </pc:sldChg>
      <pc:sldChg chg="modSp mod setBg modAnim">
        <pc:chgData name="Kumar Saurav" userId="936c1018abec5bf7" providerId="LiveId" clId="{48B38895-BB13-4842-B47C-715D1EEE8477}" dt="2021-08-15T20:20:27.729" v="2294" actId="20577"/>
        <pc:sldMkLst>
          <pc:docMk/>
          <pc:sldMk cId="0" sldId="288"/>
        </pc:sldMkLst>
        <pc:spChg chg="mod">
          <ac:chgData name="Kumar Saurav" userId="936c1018abec5bf7" providerId="LiveId" clId="{48B38895-BB13-4842-B47C-715D1EEE8477}" dt="2021-08-15T20:19:10.687" v="2264" actId="400"/>
          <ac:spMkLst>
            <pc:docMk/>
            <pc:sldMk cId="0" sldId="288"/>
            <ac:spMk id="2" creationId="{00000000-0000-0000-0000-000000000000}"/>
          </ac:spMkLst>
        </pc:spChg>
        <pc:spChg chg="mod">
          <ac:chgData name="Kumar Saurav" userId="936c1018abec5bf7" providerId="LiveId" clId="{48B38895-BB13-4842-B47C-715D1EEE8477}" dt="2021-08-15T20:20:27.729" v="2294" actId="20577"/>
          <ac:spMkLst>
            <pc:docMk/>
            <pc:sldMk cId="0" sldId="288"/>
            <ac:spMk id="3" creationId="{00000000-0000-0000-0000-000000000000}"/>
          </ac:spMkLst>
        </pc:spChg>
      </pc:sldChg>
      <pc:sldChg chg="modSp mod setBg modAnim">
        <pc:chgData name="Kumar Saurav" userId="936c1018abec5bf7" providerId="LiveId" clId="{48B38895-BB13-4842-B47C-715D1EEE8477}" dt="2021-08-15T04:41:07.893" v="1080"/>
        <pc:sldMkLst>
          <pc:docMk/>
          <pc:sldMk cId="0" sldId="291"/>
        </pc:sldMkLst>
        <pc:spChg chg="mod">
          <ac:chgData name="Kumar Saurav" userId="936c1018abec5bf7" providerId="LiveId" clId="{48B38895-BB13-4842-B47C-715D1EEE8477}" dt="2021-08-14T17:42:39.294" v="369"/>
          <ac:spMkLst>
            <pc:docMk/>
            <pc:sldMk cId="0" sldId="291"/>
            <ac:spMk id="2" creationId="{00000000-0000-0000-0000-000000000000}"/>
          </ac:spMkLst>
        </pc:spChg>
        <pc:graphicFrameChg chg="mod">
          <ac:chgData name="Kumar Saurav" userId="936c1018abec5bf7" providerId="LiveId" clId="{48B38895-BB13-4842-B47C-715D1EEE8477}" dt="2021-08-14T19:05:14.269" v="920"/>
          <ac:graphicFrameMkLst>
            <pc:docMk/>
            <pc:sldMk cId="0" sldId="291"/>
            <ac:graphicFrameMk id="11" creationId="{36390A30-58B1-4E73-9EDA-526760A76319}"/>
          </ac:graphicFrameMkLst>
        </pc:graphicFrameChg>
      </pc:sldChg>
      <pc:sldChg chg="addSp delSp modSp mod setBg delAnim modAnim">
        <pc:chgData name="Kumar Saurav" userId="936c1018abec5bf7" providerId="LiveId" clId="{48B38895-BB13-4842-B47C-715D1EEE8477}" dt="2021-08-15T19:35:07.702" v="1923"/>
        <pc:sldMkLst>
          <pc:docMk/>
          <pc:sldMk cId="0" sldId="292"/>
        </pc:sldMkLst>
        <pc:spChg chg="mod">
          <ac:chgData name="Kumar Saurav" userId="936c1018abec5bf7" providerId="LiveId" clId="{48B38895-BB13-4842-B47C-715D1EEE8477}" dt="2021-08-15T04:34:58.049" v="1015" actId="400"/>
          <ac:spMkLst>
            <pc:docMk/>
            <pc:sldMk cId="0" sldId="292"/>
            <ac:spMk id="2" creationId="{00000000-0000-0000-0000-000000000000}"/>
          </ac:spMkLst>
        </pc:spChg>
        <pc:spChg chg="del">
          <ac:chgData name="Kumar Saurav" userId="936c1018abec5bf7" providerId="LiveId" clId="{48B38895-BB13-4842-B47C-715D1EEE8477}" dt="2021-08-14T13:45:10.407" v="247" actId="478"/>
          <ac:spMkLst>
            <pc:docMk/>
            <pc:sldMk cId="0" sldId="292"/>
            <ac:spMk id="9" creationId="{00000000-0000-0000-0000-000000000000}"/>
          </ac:spMkLst>
        </pc:spChg>
        <pc:spChg chg="add mod">
          <ac:chgData name="Kumar Saurav" userId="936c1018abec5bf7" providerId="LiveId" clId="{48B38895-BB13-4842-B47C-715D1EEE8477}" dt="2021-08-15T04:35:51.543" v="1029" actId="164"/>
          <ac:spMkLst>
            <pc:docMk/>
            <pc:sldMk cId="0" sldId="292"/>
            <ac:spMk id="16" creationId="{AAB44115-D067-4FB4-BB36-07931E9211CE}"/>
          </ac:spMkLst>
        </pc:spChg>
        <pc:spChg chg="add mod">
          <ac:chgData name="Kumar Saurav" userId="936c1018abec5bf7" providerId="LiveId" clId="{48B38895-BB13-4842-B47C-715D1EEE8477}" dt="2021-08-15T04:36:48.460" v="1040" actId="164"/>
          <ac:spMkLst>
            <pc:docMk/>
            <pc:sldMk cId="0" sldId="292"/>
            <ac:spMk id="18" creationId="{80F11878-6FFC-4D81-A287-7EDAAAEAF2BE}"/>
          </ac:spMkLst>
        </pc:spChg>
        <pc:spChg chg="add mod">
          <ac:chgData name="Kumar Saurav" userId="936c1018abec5bf7" providerId="LiveId" clId="{48B38895-BB13-4842-B47C-715D1EEE8477}" dt="2021-08-15T04:37:17.935" v="1045" actId="164"/>
          <ac:spMkLst>
            <pc:docMk/>
            <pc:sldMk cId="0" sldId="292"/>
            <ac:spMk id="20" creationId="{712CAC11-79B0-42D8-8E31-D1F127B46F30}"/>
          </ac:spMkLst>
        </pc:spChg>
        <pc:spChg chg="add mod">
          <ac:chgData name="Kumar Saurav" userId="936c1018abec5bf7" providerId="LiveId" clId="{48B38895-BB13-4842-B47C-715D1EEE8477}" dt="2021-08-15T04:38:02.436" v="1057" actId="164"/>
          <ac:spMkLst>
            <pc:docMk/>
            <pc:sldMk cId="0" sldId="292"/>
            <ac:spMk id="22" creationId="{85CA7FFD-5FF2-477A-90EC-FC94BDF61342}"/>
          </ac:spMkLst>
        </pc:spChg>
        <pc:spChg chg="mod">
          <ac:chgData name="Kumar Saurav" userId="936c1018abec5bf7" providerId="LiveId" clId="{48B38895-BB13-4842-B47C-715D1EEE8477}" dt="2021-08-15T04:27:37.297" v="924" actId="571"/>
          <ac:spMkLst>
            <pc:docMk/>
            <pc:sldMk cId="0" sldId="292"/>
            <ac:spMk id="34" creationId="{70F977B8-98AC-4F26-B4B7-66F997117F46}"/>
          </ac:spMkLst>
        </pc:spChg>
        <pc:spChg chg="mod">
          <ac:chgData name="Kumar Saurav" userId="936c1018abec5bf7" providerId="LiveId" clId="{48B38895-BB13-4842-B47C-715D1EEE8477}" dt="2021-08-15T04:27:37.297" v="924" actId="571"/>
          <ac:spMkLst>
            <pc:docMk/>
            <pc:sldMk cId="0" sldId="292"/>
            <ac:spMk id="37" creationId="{A84367A0-DF72-498D-966A-27952A4F7D85}"/>
          </ac:spMkLst>
        </pc:spChg>
        <pc:spChg chg="mod">
          <ac:chgData name="Kumar Saurav" userId="936c1018abec5bf7" providerId="LiveId" clId="{48B38895-BB13-4842-B47C-715D1EEE8477}" dt="2021-08-15T04:28:29.088" v="935" actId="571"/>
          <ac:spMkLst>
            <pc:docMk/>
            <pc:sldMk cId="0" sldId="292"/>
            <ac:spMk id="40" creationId="{CE340A6E-4F27-4382-BE56-762B4E36C8B8}"/>
          </ac:spMkLst>
        </pc:spChg>
        <pc:spChg chg="add mod">
          <ac:chgData name="Kumar Saurav" userId="936c1018abec5bf7" providerId="LiveId" clId="{48B38895-BB13-4842-B47C-715D1EEE8477}" dt="2021-08-15T04:29:00.882" v="937"/>
          <ac:spMkLst>
            <pc:docMk/>
            <pc:sldMk cId="0" sldId="292"/>
            <ac:spMk id="61" creationId="{D22B1C40-C05B-4892-9B61-FA736274D4A6}"/>
          </ac:spMkLst>
        </pc:spChg>
        <pc:spChg chg="add mod">
          <ac:chgData name="Kumar Saurav" userId="936c1018abec5bf7" providerId="LiveId" clId="{48B38895-BB13-4842-B47C-715D1EEE8477}" dt="2021-08-15T04:29:00.882" v="937"/>
          <ac:spMkLst>
            <pc:docMk/>
            <pc:sldMk cId="0" sldId="292"/>
            <ac:spMk id="63" creationId="{67F6E6C9-E464-4DB1-8097-B38CB0845CB4}"/>
          </ac:spMkLst>
        </pc:spChg>
        <pc:spChg chg="add mod">
          <ac:chgData name="Kumar Saurav" userId="936c1018abec5bf7" providerId="LiveId" clId="{48B38895-BB13-4842-B47C-715D1EEE8477}" dt="2021-08-15T04:29:00.882" v="937"/>
          <ac:spMkLst>
            <pc:docMk/>
            <pc:sldMk cId="0" sldId="292"/>
            <ac:spMk id="73" creationId="{20D10CE3-6FC4-48C8-9D26-C5078326822F}"/>
          </ac:spMkLst>
        </pc:spChg>
        <pc:spChg chg="add mod">
          <ac:chgData name="Kumar Saurav" userId="936c1018abec5bf7" providerId="LiveId" clId="{48B38895-BB13-4842-B47C-715D1EEE8477}" dt="2021-08-15T04:29:00.882" v="937"/>
          <ac:spMkLst>
            <pc:docMk/>
            <pc:sldMk cId="0" sldId="292"/>
            <ac:spMk id="75" creationId="{8FD7EFC8-2272-4F52-AC66-6117F97BF926}"/>
          </ac:spMkLst>
        </pc:spChg>
        <pc:spChg chg="mod">
          <ac:chgData name="Kumar Saurav" userId="936c1018abec5bf7" providerId="LiveId" clId="{48B38895-BB13-4842-B47C-715D1EEE8477}" dt="2021-08-15T04:30:43.998" v="959" actId="571"/>
          <ac:spMkLst>
            <pc:docMk/>
            <pc:sldMk cId="0" sldId="292"/>
            <ac:spMk id="78" creationId="{EF1BD4E2-32CC-45E9-8226-C1E1BEB79C0F}"/>
          </ac:spMkLst>
        </pc:spChg>
        <pc:spChg chg="mod">
          <ac:chgData name="Kumar Saurav" userId="936c1018abec5bf7" providerId="LiveId" clId="{48B38895-BB13-4842-B47C-715D1EEE8477}" dt="2021-08-15T04:30:43.998" v="959" actId="571"/>
          <ac:spMkLst>
            <pc:docMk/>
            <pc:sldMk cId="0" sldId="292"/>
            <ac:spMk id="81" creationId="{4B48FA2B-5308-4BE0-ADFD-F1EADA55C41B}"/>
          </ac:spMkLst>
        </pc:spChg>
        <pc:grpChg chg="add mod">
          <ac:chgData name="Kumar Saurav" userId="936c1018abec5bf7" providerId="LiveId" clId="{48B38895-BB13-4842-B47C-715D1EEE8477}" dt="2021-08-15T04:35:51.543" v="1029" actId="164"/>
          <ac:grpSpMkLst>
            <pc:docMk/>
            <pc:sldMk cId="0" sldId="292"/>
            <ac:grpSpMk id="17" creationId="{C76F7B27-3ECB-4A3A-B065-03F20B70235C}"/>
          </ac:grpSpMkLst>
        </pc:grpChg>
        <pc:grpChg chg="add mod">
          <ac:chgData name="Kumar Saurav" userId="936c1018abec5bf7" providerId="LiveId" clId="{48B38895-BB13-4842-B47C-715D1EEE8477}" dt="2021-08-15T04:36:48.460" v="1040" actId="164"/>
          <ac:grpSpMkLst>
            <pc:docMk/>
            <pc:sldMk cId="0" sldId="292"/>
            <ac:grpSpMk id="19" creationId="{95A183D8-E811-4174-B2D8-292E505AD86A}"/>
          </ac:grpSpMkLst>
        </pc:grpChg>
        <pc:grpChg chg="add mod">
          <ac:chgData name="Kumar Saurav" userId="936c1018abec5bf7" providerId="LiveId" clId="{48B38895-BB13-4842-B47C-715D1EEE8477}" dt="2021-08-15T04:37:17.935" v="1045" actId="164"/>
          <ac:grpSpMkLst>
            <pc:docMk/>
            <pc:sldMk cId="0" sldId="292"/>
            <ac:grpSpMk id="21" creationId="{FF59E7BF-43FB-4124-82B4-BA4E2412DFFE}"/>
          </ac:grpSpMkLst>
        </pc:grpChg>
        <pc:grpChg chg="add mod">
          <ac:chgData name="Kumar Saurav" userId="936c1018abec5bf7" providerId="LiveId" clId="{48B38895-BB13-4842-B47C-715D1EEE8477}" dt="2021-08-15T04:38:02.436" v="1057" actId="164"/>
          <ac:grpSpMkLst>
            <pc:docMk/>
            <pc:sldMk cId="0" sldId="292"/>
            <ac:grpSpMk id="23" creationId="{48EF7052-2BD5-4905-A90E-65F2C7001F79}"/>
          </ac:grpSpMkLst>
        </pc:grpChg>
        <pc:grpChg chg="add del mod">
          <ac:chgData name="Kumar Saurav" userId="936c1018abec5bf7" providerId="LiveId" clId="{48B38895-BB13-4842-B47C-715D1EEE8477}" dt="2021-08-15T04:27:42.097" v="925" actId="478"/>
          <ac:grpSpMkLst>
            <pc:docMk/>
            <pc:sldMk cId="0" sldId="292"/>
            <ac:grpSpMk id="32" creationId="{8B2A8137-0473-40B8-A6BD-3A2BAD6E473F}"/>
          </ac:grpSpMkLst>
        </pc:grpChg>
        <pc:grpChg chg="add del mod">
          <ac:chgData name="Kumar Saurav" userId="936c1018abec5bf7" providerId="LiveId" clId="{48B38895-BB13-4842-B47C-715D1EEE8477}" dt="2021-08-15T04:27:42.097" v="925" actId="478"/>
          <ac:grpSpMkLst>
            <pc:docMk/>
            <pc:sldMk cId="0" sldId="292"/>
            <ac:grpSpMk id="35" creationId="{CF5BBE7D-0B21-40C3-B708-7E4608635559}"/>
          </ac:grpSpMkLst>
        </pc:grpChg>
        <pc:grpChg chg="add mod">
          <ac:chgData name="Kumar Saurav" userId="936c1018abec5bf7" providerId="LiveId" clId="{48B38895-BB13-4842-B47C-715D1EEE8477}" dt="2021-08-15T04:28:29.088" v="935" actId="571"/>
          <ac:grpSpMkLst>
            <pc:docMk/>
            <pc:sldMk cId="0" sldId="292"/>
            <ac:grpSpMk id="38" creationId="{07427B12-C6B8-4C00-AB7A-06775791AD66}"/>
          </ac:grpSpMkLst>
        </pc:grpChg>
        <pc:grpChg chg="add del mod">
          <ac:chgData name="Kumar Saurav" userId="936c1018abec5bf7" providerId="LiveId" clId="{48B38895-BB13-4842-B47C-715D1EEE8477}" dt="2021-08-15T04:30:46.243" v="960" actId="478"/>
          <ac:grpSpMkLst>
            <pc:docMk/>
            <pc:sldMk cId="0" sldId="292"/>
            <ac:grpSpMk id="41" creationId="{512A1BB0-0349-4E48-B3E3-2C3B7C29376E}"/>
          </ac:grpSpMkLst>
        </pc:grpChg>
        <pc:grpChg chg="add del mod">
          <ac:chgData name="Kumar Saurav" userId="936c1018abec5bf7" providerId="LiveId" clId="{48B38895-BB13-4842-B47C-715D1EEE8477}" dt="2021-08-15T04:31:02.392" v="969" actId="478"/>
          <ac:grpSpMkLst>
            <pc:docMk/>
            <pc:sldMk cId="0" sldId="292"/>
            <ac:grpSpMk id="42" creationId="{3B44625A-B329-4AF7-BC6E-7B0C57D8A9DA}"/>
          </ac:grpSpMkLst>
        </pc:grpChg>
        <pc:grpChg chg="del">
          <ac:chgData name="Kumar Saurav" userId="936c1018abec5bf7" providerId="LiveId" clId="{48B38895-BB13-4842-B47C-715D1EEE8477}" dt="2021-08-15T04:27:45.520" v="927" actId="478"/>
          <ac:grpSpMkLst>
            <pc:docMk/>
            <pc:sldMk cId="0" sldId="292"/>
            <ac:grpSpMk id="43" creationId="{0DD79DCD-EE72-4D91-8417-8F8A26CFF1FB}"/>
          </ac:grpSpMkLst>
        </pc:grpChg>
        <pc:grpChg chg="add del mod">
          <ac:chgData name="Kumar Saurav" userId="936c1018abec5bf7" providerId="LiveId" clId="{48B38895-BB13-4842-B47C-715D1EEE8477}" dt="2021-08-15T04:31:05.960" v="971" actId="478"/>
          <ac:grpSpMkLst>
            <pc:docMk/>
            <pc:sldMk cId="0" sldId="292"/>
            <ac:grpSpMk id="44" creationId="{2197B0FC-E2CD-4B04-ABC6-C086BBFCEA8F}"/>
          </ac:grpSpMkLst>
        </pc:grpChg>
        <pc:grpChg chg="add del mod">
          <ac:chgData name="Kumar Saurav" userId="936c1018abec5bf7" providerId="LiveId" clId="{48B38895-BB13-4842-B47C-715D1EEE8477}" dt="2021-08-15T04:30:49.380" v="961" actId="478"/>
          <ac:grpSpMkLst>
            <pc:docMk/>
            <pc:sldMk cId="0" sldId="292"/>
            <ac:grpSpMk id="45" creationId="{746F1805-A3C8-4B63-B37B-0D93D8B1AAE5}"/>
          </ac:grpSpMkLst>
        </pc:grpChg>
        <pc:grpChg chg="del">
          <ac:chgData name="Kumar Saurav" userId="936c1018abec5bf7" providerId="LiveId" clId="{48B38895-BB13-4842-B47C-715D1EEE8477}" dt="2021-08-15T04:27:12.026" v="923" actId="478"/>
          <ac:grpSpMkLst>
            <pc:docMk/>
            <pc:sldMk cId="0" sldId="292"/>
            <ac:grpSpMk id="46" creationId="{28236920-F0BB-4492-B5AA-25628790CEE8}"/>
          </ac:grpSpMkLst>
        </pc:grpChg>
        <pc:grpChg chg="del">
          <ac:chgData name="Kumar Saurav" userId="936c1018abec5bf7" providerId="LiveId" clId="{48B38895-BB13-4842-B47C-715D1EEE8477}" dt="2021-08-15T04:27:51.386" v="928" actId="478"/>
          <ac:grpSpMkLst>
            <pc:docMk/>
            <pc:sldMk cId="0" sldId="292"/>
            <ac:grpSpMk id="47" creationId="{1C3C5ADB-3F88-45F4-8C06-941F44971FBA}"/>
          </ac:grpSpMkLst>
        </pc:grpChg>
        <pc:grpChg chg="del">
          <ac:chgData name="Kumar Saurav" userId="936c1018abec5bf7" providerId="LiveId" clId="{48B38895-BB13-4842-B47C-715D1EEE8477}" dt="2021-08-15T04:27:44.009" v="926" actId="478"/>
          <ac:grpSpMkLst>
            <pc:docMk/>
            <pc:sldMk cId="0" sldId="292"/>
            <ac:grpSpMk id="48" creationId="{D808E487-06B6-4E5E-BDB2-0D3B3025C35C}"/>
          </ac:grpSpMkLst>
        </pc:grpChg>
        <pc:grpChg chg="del mod">
          <ac:chgData name="Kumar Saurav" userId="936c1018abec5bf7" providerId="LiveId" clId="{48B38895-BB13-4842-B47C-715D1EEE8477}" dt="2021-08-15T04:28:45.473" v="936" actId="21"/>
          <ac:grpSpMkLst>
            <pc:docMk/>
            <pc:sldMk cId="0" sldId="292"/>
            <ac:grpSpMk id="49" creationId="{FC7DE580-AB73-4E44-B32D-E3DA947EDB2D}"/>
          </ac:grpSpMkLst>
        </pc:grpChg>
        <pc:grpChg chg="del">
          <ac:chgData name="Kumar Saurav" userId="936c1018abec5bf7" providerId="LiveId" clId="{48B38895-BB13-4842-B47C-715D1EEE8477}" dt="2021-08-15T04:27:42.097" v="925" actId="478"/>
          <ac:grpSpMkLst>
            <pc:docMk/>
            <pc:sldMk cId="0" sldId="292"/>
            <ac:grpSpMk id="50" creationId="{B0E66E20-6D19-468C-858E-C41008A9BA41}"/>
          </ac:grpSpMkLst>
        </pc:grpChg>
        <pc:grpChg chg="del">
          <ac:chgData name="Kumar Saurav" userId="936c1018abec5bf7" providerId="LiveId" clId="{48B38895-BB13-4842-B47C-715D1EEE8477}" dt="2021-08-15T04:27:42.097" v="925" actId="478"/>
          <ac:grpSpMkLst>
            <pc:docMk/>
            <pc:sldMk cId="0" sldId="292"/>
            <ac:grpSpMk id="67" creationId="{046CFBBF-8335-400B-A8E5-4D5097FFDD01}"/>
          </ac:grpSpMkLst>
        </pc:grpChg>
        <pc:grpChg chg="del">
          <ac:chgData name="Kumar Saurav" userId="936c1018abec5bf7" providerId="LiveId" clId="{48B38895-BB13-4842-B47C-715D1EEE8477}" dt="2021-08-15T04:27:42.097" v="925" actId="478"/>
          <ac:grpSpMkLst>
            <pc:docMk/>
            <pc:sldMk cId="0" sldId="292"/>
            <ac:grpSpMk id="70" creationId="{B3A6E4F8-9DC1-4C11-8425-B14796BD5C06}"/>
          </ac:grpSpMkLst>
        </pc:grpChg>
        <pc:grpChg chg="add del mod">
          <ac:chgData name="Kumar Saurav" userId="936c1018abec5bf7" providerId="LiveId" clId="{48B38895-BB13-4842-B47C-715D1EEE8477}" dt="2021-08-15T04:31:00.520" v="968" actId="478"/>
          <ac:grpSpMkLst>
            <pc:docMk/>
            <pc:sldMk cId="0" sldId="292"/>
            <ac:grpSpMk id="77" creationId="{8D52D426-09CA-4D61-826D-FC778B9ED6DB}"/>
          </ac:grpSpMkLst>
        </pc:grpChg>
        <pc:grpChg chg="add del mod">
          <ac:chgData name="Kumar Saurav" userId="936c1018abec5bf7" providerId="LiveId" clId="{48B38895-BB13-4842-B47C-715D1EEE8477}" dt="2021-08-15T04:31:04.089" v="970" actId="478"/>
          <ac:grpSpMkLst>
            <pc:docMk/>
            <pc:sldMk cId="0" sldId="292"/>
            <ac:grpSpMk id="80" creationId="{6B7A3040-626F-49D6-94DA-080AEA765463}"/>
          </ac:grpSpMkLst>
        </pc:grpChg>
        <pc:picChg chg="add mod">
          <ac:chgData name="Kumar Saurav" userId="936c1018abec5bf7" providerId="LiveId" clId="{48B38895-BB13-4842-B47C-715D1EEE8477}" dt="2021-08-15T04:36:48.460" v="1040" actId="164"/>
          <ac:picMkLst>
            <pc:docMk/>
            <pc:sldMk cId="0" sldId="292"/>
            <ac:picMk id="9" creationId="{28FF4394-6212-472B-8B52-C749DD13A278}"/>
          </ac:picMkLst>
        </pc:picChg>
        <pc:picChg chg="add mod">
          <ac:chgData name="Kumar Saurav" userId="936c1018abec5bf7" providerId="LiveId" clId="{48B38895-BB13-4842-B47C-715D1EEE8477}" dt="2021-08-15T04:35:51.543" v="1029" actId="164"/>
          <ac:picMkLst>
            <pc:docMk/>
            <pc:sldMk cId="0" sldId="292"/>
            <ac:picMk id="11" creationId="{F4825B0F-C48B-4F7D-A9AD-CA8BE93220E5}"/>
          </ac:picMkLst>
        </pc:picChg>
        <pc:picChg chg="add mod">
          <ac:chgData name="Kumar Saurav" userId="936c1018abec5bf7" providerId="LiveId" clId="{48B38895-BB13-4842-B47C-715D1EEE8477}" dt="2021-08-15T04:38:02.436" v="1057" actId="164"/>
          <ac:picMkLst>
            <pc:docMk/>
            <pc:sldMk cId="0" sldId="292"/>
            <ac:picMk id="13" creationId="{A8D87042-177B-4F82-B344-B05B32845833}"/>
          </ac:picMkLst>
        </pc:picChg>
        <pc:picChg chg="add mod">
          <ac:chgData name="Kumar Saurav" userId="936c1018abec5bf7" providerId="LiveId" clId="{48B38895-BB13-4842-B47C-715D1EEE8477}" dt="2021-08-15T04:37:17.935" v="1045" actId="164"/>
          <ac:picMkLst>
            <pc:docMk/>
            <pc:sldMk cId="0" sldId="292"/>
            <ac:picMk id="15" creationId="{A264DAC9-3C1E-45F2-89F4-A794FC299B2B}"/>
          </ac:picMkLst>
        </pc:picChg>
        <pc:picChg chg="mod">
          <ac:chgData name="Kumar Saurav" userId="936c1018abec5bf7" providerId="LiveId" clId="{48B38895-BB13-4842-B47C-715D1EEE8477}" dt="2021-08-15T04:27:37.297" v="924" actId="571"/>
          <ac:picMkLst>
            <pc:docMk/>
            <pc:sldMk cId="0" sldId="292"/>
            <ac:picMk id="33" creationId="{437EC170-D9FA-463B-8C79-683651E892E4}"/>
          </ac:picMkLst>
        </pc:picChg>
        <pc:picChg chg="mod">
          <ac:chgData name="Kumar Saurav" userId="936c1018abec5bf7" providerId="LiveId" clId="{48B38895-BB13-4842-B47C-715D1EEE8477}" dt="2021-08-15T04:27:37.297" v="924" actId="571"/>
          <ac:picMkLst>
            <pc:docMk/>
            <pc:sldMk cId="0" sldId="292"/>
            <ac:picMk id="36" creationId="{9445229D-B038-4A69-9E74-7DBA42CDB4A4}"/>
          </ac:picMkLst>
        </pc:picChg>
        <pc:picChg chg="mod">
          <ac:chgData name="Kumar Saurav" userId="936c1018abec5bf7" providerId="LiveId" clId="{48B38895-BB13-4842-B47C-715D1EEE8477}" dt="2021-08-15T04:28:29.088" v="935" actId="571"/>
          <ac:picMkLst>
            <pc:docMk/>
            <pc:sldMk cId="0" sldId="292"/>
            <ac:picMk id="39" creationId="{0328ECDB-37F3-4849-A1E9-4901EA1ACED8}"/>
          </ac:picMkLst>
        </pc:picChg>
        <pc:picChg chg="add mod">
          <ac:chgData name="Kumar Saurav" userId="936c1018abec5bf7" providerId="LiveId" clId="{48B38895-BB13-4842-B47C-715D1EEE8477}" dt="2021-08-15T04:29:00.882" v="937"/>
          <ac:picMkLst>
            <pc:docMk/>
            <pc:sldMk cId="0" sldId="292"/>
            <ac:picMk id="62" creationId="{E68D6444-6DD4-45C9-B185-EBBFBA746BA1}"/>
          </ac:picMkLst>
        </pc:picChg>
        <pc:picChg chg="add mod">
          <ac:chgData name="Kumar Saurav" userId="936c1018abec5bf7" providerId="LiveId" clId="{48B38895-BB13-4842-B47C-715D1EEE8477}" dt="2021-08-15T04:29:00.882" v="937"/>
          <ac:picMkLst>
            <pc:docMk/>
            <pc:sldMk cId="0" sldId="292"/>
            <ac:picMk id="64" creationId="{7AE2D15E-9501-4DDF-843A-00529B64130A}"/>
          </ac:picMkLst>
        </pc:picChg>
        <pc:picChg chg="add mod">
          <ac:chgData name="Kumar Saurav" userId="936c1018abec5bf7" providerId="LiveId" clId="{48B38895-BB13-4842-B47C-715D1EEE8477}" dt="2021-08-15T04:29:00.882" v="937"/>
          <ac:picMkLst>
            <pc:docMk/>
            <pc:sldMk cId="0" sldId="292"/>
            <ac:picMk id="74" creationId="{8A3AC039-AD95-4E0A-82BB-FAC11271C989}"/>
          </ac:picMkLst>
        </pc:picChg>
        <pc:picChg chg="add mod">
          <ac:chgData name="Kumar Saurav" userId="936c1018abec5bf7" providerId="LiveId" clId="{48B38895-BB13-4842-B47C-715D1EEE8477}" dt="2021-08-15T04:29:00.882" v="937"/>
          <ac:picMkLst>
            <pc:docMk/>
            <pc:sldMk cId="0" sldId="292"/>
            <ac:picMk id="76" creationId="{032A91BA-3F8A-4C37-8D89-0926C441AEE8}"/>
          </ac:picMkLst>
        </pc:picChg>
        <pc:picChg chg="mod">
          <ac:chgData name="Kumar Saurav" userId="936c1018abec5bf7" providerId="LiveId" clId="{48B38895-BB13-4842-B47C-715D1EEE8477}" dt="2021-08-15T04:30:43.998" v="959" actId="571"/>
          <ac:picMkLst>
            <pc:docMk/>
            <pc:sldMk cId="0" sldId="292"/>
            <ac:picMk id="79" creationId="{6F48C23B-6303-4D06-B370-5F3C47653BF7}"/>
          </ac:picMkLst>
        </pc:picChg>
        <pc:picChg chg="mod">
          <ac:chgData name="Kumar Saurav" userId="936c1018abec5bf7" providerId="LiveId" clId="{48B38895-BB13-4842-B47C-715D1EEE8477}" dt="2021-08-15T04:30:43.998" v="959" actId="571"/>
          <ac:picMkLst>
            <pc:docMk/>
            <pc:sldMk cId="0" sldId="292"/>
            <ac:picMk id="82" creationId="{DD6A7356-3ACA-4905-AB39-604F1A86131C}"/>
          </ac:picMkLst>
        </pc:picChg>
      </pc:sldChg>
      <pc:sldChg chg="delSp modSp mod setBg delAnim modAnim">
        <pc:chgData name="Kumar Saurav" userId="936c1018abec5bf7" providerId="LiveId" clId="{48B38895-BB13-4842-B47C-715D1EEE8477}" dt="2021-08-15T19:52:52.066" v="2015"/>
        <pc:sldMkLst>
          <pc:docMk/>
          <pc:sldMk cId="0" sldId="293"/>
        </pc:sldMkLst>
        <pc:spChg chg="mod">
          <ac:chgData name="Kumar Saurav" userId="936c1018abec5bf7" providerId="LiveId" clId="{48B38895-BB13-4842-B47C-715D1EEE8477}" dt="2021-08-15T19:50:56.498" v="1963" actId="400"/>
          <ac:spMkLst>
            <pc:docMk/>
            <pc:sldMk cId="0" sldId="293"/>
            <ac:spMk id="2" creationId="{00000000-0000-0000-0000-000000000000}"/>
          </ac:spMkLst>
        </pc:spChg>
        <pc:spChg chg="del">
          <ac:chgData name="Kumar Saurav" userId="936c1018abec5bf7" providerId="LiveId" clId="{48B38895-BB13-4842-B47C-715D1EEE8477}" dt="2021-08-14T13:45:13.985" v="248" actId="478"/>
          <ac:spMkLst>
            <pc:docMk/>
            <pc:sldMk cId="0" sldId="293"/>
            <ac:spMk id="9" creationId="{00000000-0000-0000-0000-000000000000}"/>
          </ac:spMkLst>
        </pc:spChg>
        <pc:spChg chg="mod">
          <ac:chgData name="Kumar Saurav" userId="936c1018abec5bf7" providerId="LiveId" clId="{48B38895-BB13-4842-B47C-715D1EEE8477}" dt="2021-08-15T19:52:13.121" v="2012" actId="20577"/>
          <ac:spMkLst>
            <pc:docMk/>
            <pc:sldMk cId="0" sldId="293"/>
            <ac:spMk id="19" creationId="{6A2B5283-5FE7-438C-8C55-43D220224D58}"/>
          </ac:spMkLst>
        </pc:spChg>
      </pc:sldChg>
      <pc:sldChg chg="delSp modSp mod setBg delAnim modAnim">
        <pc:chgData name="Kumar Saurav" userId="936c1018abec5bf7" providerId="LiveId" clId="{48B38895-BB13-4842-B47C-715D1EEE8477}" dt="2021-08-15T19:38:46.635" v="1939"/>
        <pc:sldMkLst>
          <pc:docMk/>
          <pc:sldMk cId="0" sldId="294"/>
        </pc:sldMkLst>
        <pc:spChg chg="mod">
          <ac:chgData name="Kumar Saurav" userId="936c1018abec5bf7" providerId="LiveId" clId="{48B38895-BB13-4842-B47C-715D1EEE8477}" dt="2021-08-15T19:10:10.026" v="1659" actId="400"/>
          <ac:spMkLst>
            <pc:docMk/>
            <pc:sldMk cId="0" sldId="294"/>
            <ac:spMk id="2" creationId="{00000000-0000-0000-0000-000000000000}"/>
          </ac:spMkLst>
        </pc:spChg>
        <pc:spChg chg="mod">
          <ac:chgData name="Kumar Saurav" userId="936c1018abec5bf7" providerId="LiveId" clId="{48B38895-BB13-4842-B47C-715D1EEE8477}" dt="2021-08-15T19:11:59.542" v="1692" actId="27636"/>
          <ac:spMkLst>
            <pc:docMk/>
            <pc:sldMk cId="0" sldId="294"/>
            <ac:spMk id="3" creationId="{00000000-0000-0000-0000-000000000000}"/>
          </ac:spMkLst>
        </pc:spChg>
        <pc:spChg chg="del">
          <ac:chgData name="Kumar Saurav" userId="936c1018abec5bf7" providerId="LiveId" clId="{48B38895-BB13-4842-B47C-715D1EEE8477}" dt="2021-08-14T13:45:26.701" v="252" actId="478"/>
          <ac:spMkLst>
            <pc:docMk/>
            <pc:sldMk cId="0" sldId="294"/>
            <ac:spMk id="9" creationId="{00000000-0000-0000-0000-000000000000}"/>
          </ac:spMkLst>
        </pc:spChg>
      </pc:sldChg>
      <pc:sldChg chg="addSp delSp modSp mod modTransition setBg addAnim delAnim modAnim">
        <pc:chgData name="Kumar Saurav" userId="936c1018abec5bf7" providerId="LiveId" clId="{48B38895-BB13-4842-B47C-715D1EEE8477}" dt="2021-08-15T19:39:04.051" v="1941"/>
        <pc:sldMkLst>
          <pc:docMk/>
          <pc:sldMk cId="0" sldId="295"/>
        </pc:sldMkLst>
        <pc:spChg chg="mod">
          <ac:chgData name="Kumar Saurav" userId="936c1018abec5bf7" providerId="LiveId" clId="{48B38895-BB13-4842-B47C-715D1EEE8477}" dt="2021-08-14T17:43:35.220" v="377"/>
          <ac:spMkLst>
            <pc:docMk/>
            <pc:sldMk cId="0" sldId="295"/>
            <ac:spMk id="2" creationId="{00000000-0000-0000-0000-000000000000}"/>
          </ac:spMkLst>
        </pc:spChg>
        <pc:spChg chg="del">
          <ac:chgData name="Kumar Saurav" userId="936c1018abec5bf7" providerId="LiveId" clId="{48B38895-BB13-4842-B47C-715D1EEE8477}" dt="2021-08-14T13:45:29.253" v="253" actId="478"/>
          <ac:spMkLst>
            <pc:docMk/>
            <pc:sldMk cId="0" sldId="295"/>
            <ac:spMk id="9" creationId="{00000000-0000-0000-0000-000000000000}"/>
          </ac:spMkLst>
        </pc:spChg>
        <pc:spChg chg="add del mod">
          <ac:chgData name="Kumar Saurav" userId="936c1018abec5bf7" providerId="LiveId" clId="{48B38895-BB13-4842-B47C-715D1EEE8477}" dt="2021-08-15T05:33:59.175" v="1450" actId="478"/>
          <ac:spMkLst>
            <pc:docMk/>
            <pc:sldMk cId="0" sldId="295"/>
            <ac:spMk id="9" creationId="{A5F37913-F186-489A-9CCC-EBF7AFB480C8}"/>
          </ac:spMkLst>
        </pc:spChg>
        <pc:graphicFrameChg chg="add del mod modGraphic">
          <ac:chgData name="Kumar Saurav" userId="936c1018abec5bf7" providerId="LiveId" clId="{48B38895-BB13-4842-B47C-715D1EEE8477}" dt="2021-08-15T05:36:46.977" v="1508" actId="1076"/>
          <ac:graphicFrameMkLst>
            <pc:docMk/>
            <pc:sldMk cId="0" sldId="295"/>
            <ac:graphicFrameMk id="15" creationId="{50181C8C-5BD1-4CBD-BD42-C66E03D04D32}"/>
          </ac:graphicFrameMkLst>
        </pc:graphicFrameChg>
      </pc:sldChg>
      <pc:sldChg chg="delSp modSp mod setBg modAnim">
        <pc:chgData name="Kumar Saurav" userId="936c1018abec5bf7" providerId="LiveId" clId="{48B38895-BB13-4842-B47C-715D1EEE8477}" dt="2021-08-16T07:41:38.549" v="2543" actId="20577"/>
        <pc:sldMkLst>
          <pc:docMk/>
          <pc:sldMk cId="0" sldId="301"/>
        </pc:sldMkLst>
        <pc:spChg chg="mod">
          <ac:chgData name="Kumar Saurav" userId="936c1018abec5bf7" providerId="LiveId" clId="{48B38895-BB13-4842-B47C-715D1EEE8477}" dt="2021-08-15T05:09:48.751" v="1355" actId="1076"/>
          <ac:spMkLst>
            <pc:docMk/>
            <pc:sldMk cId="0" sldId="301"/>
            <ac:spMk id="2" creationId="{00000000-0000-0000-0000-000000000000}"/>
          </ac:spMkLst>
        </pc:spChg>
        <pc:spChg chg="mod">
          <ac:chgData name="Kumar Saurav" userId="936c1018abec5bf7" providerId="LiveId" clId="{48B38895-BB13-4842-B47C-715D1EEE8477}" dt="2021-08-16T07:41:38.549" v="2543" actId="20577"/>
          <ac:spMkLst>
            <pc:docMk/>
            <pc:sldMk cId="0" sldId="301"/>
            <ac:spMk id="3" creationId="{00000000-0000-0000-0000-000000000000}"/>
          </ac:spMkLst>
        </pc:spChg>
        <pc:spChg chg="del">
          <ac:chgData name="Kumar Saurav" userId="936c1018abec5bf7" providerId="LiveId" clId="{48B38895-BB13-4842-B47C-715D1EEE8477}" dt="2021-08-14T13:45:32.216" v="254" actId="478"/>
          <ac:spMkLst>
            <pc:docMk/>
            <pc:sldMk cId="0" sldId="301"/>
            <ac:spMk id="9" creationId="{00000000-0000-0000-0000-000000000000}"/>
          </ac:spMkLst>
        </pc:spChg>
      </pc:sldChg>
      <pc:sldChg chg="addSp delSp modSp mod setBg addAnim delAnim modAnim">
        <pc:chgData name="Kumar Saurav" userId="936c1018abec5bf7" providerId="LiveId" clId="{48B38895-BB13-4842-B47C-715D1EEE8477}" dt="2021-08-15T19:42:12.981" v="1957" actId="1076"/>
        <pc:sldMkLst>
          <pc:docMk/>
          <pc:sldMk cId="0" sldId="302"/>
        </pc:sldMkLst>
        <pc:spChg chg="del mod">
          <ac:chgData name="Kumar Saurav" userId="936c1018abec5bf7" providerId="LiveId" clId="{48B38895-BB13-4842-B47C-715D1EEE8477}" dt="2021-08-15T06:21:36.837" v="1540" actId="478"/>
          <ac:spMkLst>
            <pc:docMk/>
            <pc:sldMk cId="0" sldId="302"/>
            <ac:spMk id="10" creationId="{00000000-0000-0000-0000-000000000000}"/>
          </ac:spMkLst>
        </pc:spChg>
        <pc:spChg chg="del">
          <ac:chgData name="Kumar Saurav" userId="936c1018abec5bf7" providerId="LiveId" clId="{48B38895-BB13-4842-B47C-715D1EEE8477}" dt="2021-08-14T13:45:37.722" v="256" actId="478"/>
          <ac:spMkLst>
            <pc:docMk/>
            <pc:sldMk cId="0" sldId="302"/>
            <ac:spMk id="13" creationId="{00000000-0000-0000-0000-000000000000}"/>
          </ac:spMkLst>
        </pc:spChg>
        <pc:picChg chg="add del mod">
          <ac:chgData name="Kumar Saurav" userId="936c1018abec5bf7" providerId="LiveId" clId="{48B38895-BB13-4842-B47C-715D1EEE8477}" dt="2021-08-15T06:21:49.800" v="1543" actId="478"/>
          <ac:picMkLst>
            <pc:docMk/>
            <pc:sldMk cId="0" sldId="302"/>
            <ac:picMk id="3" creationId="{87EE7C3B-A945-4662-997F-F49F21C82BEF}"/>
          </ac:picMkLst>
        </pc:picChg>
        <pc:picChg chg="add del mod">
          <ac:chgData name="Kumar Saurav" userId="936c1018abec5bf7" providerId="LiveId" clId="{48B38895-BB13-4842-B47C-715D1EEE8477}" dt="2021-08-15T06:24:41.802" v="1548" actId="478"/>
          <ac:picMkLst>
            <pc:docMk/>
            <pc:sldMk cId="0" sldId="302"/>
            <ac:picMk id="11" creationId="{969416CE-69AC-4A95-AC80-97082FFCEFCD}"/>
          </ac:picMkLst>
        </pc:picChg>
        <pc:picChg chg="add del mod">
          <ac:chgData name="Kumar Saurav" userId="936c1018abec5bf7" providerId="LiveId" clId="{48B38895-BB13-4842-B47C-715D1EEE8477}" dt="2021-08-15T19:42:12.981" v="1957" actId="1076"/>
          <ac:picMkLst>
            <pc:docMk/>
            <pc:sldMk cId="0" sldId="302"/>
            <ac:picMk id="13" creationId="{B6457D28-05DC-489B-BDFC-756BC8625E06}"/>
          </ac:picMkLst>
        </pc:picChg>
      </pc:sldChg>
      <pc:sldChg chg="delSp modSp mod setBg">
        <pc:chgData name="Kumar Saurav" userId="936c1018abec5bf7" providerId="LiveId" clId="{48B38895-BB13-4842-B47C-715D1EEE8477}" dt="2021-08-14T17:55:13.494" v="520"/>
        <pc:sldMkLst>
          <pc:docMk/>
          <pc:sldMk cId="0" sldId="303"/>
        </pc:sldMkLst>
        <pc:spChg chg="mod">
          <ac:chgData name="Kumar Saurav" userId="936c1018abec5bf7" providerId="LiveId" clId="{48B38895-BB13-4842-B47C-715D1EEE8477}" dt="2021-08-14T17:44:28.440" v="388" actId="20577"/>
          <ac:spMkLst>
            <pc:docMk/>
            <pc:sldMk cId="0" sldId="303"/>
            <ac:spMk id="2" creationId="{00000000-0000-0000-0000-000000000000}"/>
          </ac:spMkLst>
        </pc:spChg>
        <pc:spChg chg="del">
          <ac:chgData name="Kumar Saurav" userId="936c1018abec5bf7" providerId="LiveId" clId="{48B38895-BB13-4842-B47C-715D1EEE8477}" dt="2021-08-14T13:45:35.304" v="255" actId="478"/>
          <ac:spMkLst>
            <pc:docMk/>
            <pc:sldMk cId="0" sldId="303"/>
            <ac:spMk id="11" creationId="{00000000-0000-0000-0000-000000000000}"/>
          </ac:spMkLst>
        </pc:spChg>
      </pc:sldChg>
      <pc:sldChg chg="delSp modSp mod setBg delAnim modAnim">
        <pc:chgData name="Kumar Saurav" userId="936c1018abec5bf7" providerId="LiveId" clId="{48B38895-BB13-4842-B47C-715D1EEE8477}" dt="2021-08-15T19:34:21.625" v="1919"/>
        <pc:sldMkLst>
          <pc:docMk/>
          <pc:sldMk cId="0" sldId="304"/>
        </pc:sldMkLst>
        <pc:spChg chg="mod">
          <ac:chgData name="Kumar Saurav" userId="936c1018abec5bf7" providerId="LiveId" clId="{48B38895-BB13-4842-B47C-715D1EEE8477}" dt="2021-08-15T19:08:09.815" v="1656" actId="400"/>
          <ac:spMkLst>
            <pc:docMk/>
            <pc:sldMk cId="0" sldId="304"/>
            <ac:spMk id="2" creationId="{00000000-0000-0000-0000-000000000000}"/>
          </ac:spMkLst>
        </pc:spChg>
        <pc:spChg chg="del">
          <ac:chgData name="Kumar Saurav" userId="936c1018abec5bf7" providerId="LiveId" clId="{48B38895-BB13-4842-B47C-715D1EEE8477}" dt="2021-08-14T13:45:05.064" v="246" actId="478"/>
          <ac:spMkLst>
            <pc:docMk/>
            <pc:sldMk cId="0" sldId="304"/>
            <ac:spMk id="9" creationId="{00000000-0000-0000-0000-000000000000}"/>
          </ac:spMkLst>
        </pc:spChg>
      </pc:sldChg>
      <pc:sldChg chg="delSp modSp mod setBg delAnim modAnim">
        <pc:chgData name="Kumar Saurav" userId="936c1018abec5bf7" providerId="LiveId" clId="{48B38895-BB13-4842-B47C-715D1EEE8477}" dt="2021-08-15T19:38:20.826" v="1937"/>
        <pc:sldMkLst>
          <pc:docMk/>
          <pc:sldMk cId="2149074161" sldId="305"/>
        </pc:sldMkLst>
        <pc:spChg chg="mod">
          <ac:chgData name="Kumar Saurav" userId="936c1018abec5bf7" providerId="LiveId" clId="{48B38895-BB13-4842-B47C-715D1EEE8477}" dt="2021-08-14T17:43:21.064" v="375"/>
          <ac:spMkLst>
            <pc:docMk/>
            <pc:sldMk cId="2149074161" sldId="305"/>
            <ac:spMk id="2" creationId="{00000000-0000-0000-0000-000000000000}"/>
          </ac:spMkLst>
        </pc:spChg>
        <pc:spChg chg="del">
          <ac:chgData name="Kumar Saurav" userId="936c1018abec5bf7" providerId="LiveId" clId="{48B38895-BB13-4842-B47C-715D1EEE8477}" dt="2021-08-14T13:45:24.030" v="251" actId="478"/>
          <ac:spMkLst>
            <pc:docMk/>
            <pc:sldMk cId="2149074161" sldId="305"/>
            <ac:spMk id="9" creationId="{00000000-0000-0000-0000-000000000000}"/>
          </ac:spMkLst>
        </pc:spChg>
        <pc:graphicFrameChg chg="mod modGraphic">
          <ac:chgData name="Kumar Saurav" userId="936c1018abec5bf7" providerId="LiveId" clId="{48B38895-BB13-4842-B47C-715D1EEE8477}" dt="2021-08-14T18:45:24.181" v="761" actId="313"/>
          <ac:graphicFrameMkLst>
            <pc:docMk/>
            <pc:sldMk cId="2149074161" sldId="305"/>
            <ac:graphicFrameMk id="14" creationId="{15A01B48-B1BB-4923-9226-4D74E57B98DE}"/>
          </ac:graphicFrameMkLst>
        </pc:graphicFrameChg>
        <pc:picChg chg="mod modCrop">
          <ac:chgData name="Kumar Saurav" userId="936c1018abec5bf7" providerId="LiveId" clId="{48B38895-BB13-4842-B47C-715D1EEE8477}" dt="2021-08-14T18:48:14.005" v="815" actId="14861"/>
          <ac:picMkLst>
            <pc:docMk/>
            <pc:sldMk cId="2149074161" sldId="305"/>
            <ac:picMk id="18" creationId="{87F58E70-2538-45E0-8A98-B3C210ABE0C1}"/>
          </ac:picMkLst>
        </pc:picChg>
      </pc:sldChg>
      <pc:sldChg chg="addSp delSp modSp mod setBg delAnim modAnim">
        <pc:chgData name="Kumar Saurav" userId="936c1018abec5bf7" providerId="LiveId" clId="{48B38895-BB13-4842-B47C-715D1EEE8477}" dt="2021-08-17T07:49:31.665" v="2869"/>
        <pc:sldMkLst>
          <pc:docMk/>
          <pc:sldMk cId="3248332470" sldId="306"/>
        </pc:sldMkLst>
        <pc:spChg chg="mod">
          <ac:chgData name="Kumar Saurav" userId="936c1018abec5bf7" providerId="LiveId" clId="{48B38895-BB13-4842-B47C-715D1EEE8477}" dt="2021-08-16T17:02:13.237" v="2772" actId="400"/>
          <ac:spMkLst>
            <pc:docMk/>
            <pc:sldMk cId="3248332470" sldId="306"/>
            <ac:spMk id="2" creationId="{00000000-0000-0000-0000-000000000000}"/>
          </ac:spMkLst>
        </pc:spChg>
        <pc:spChg chg="del">
          <ac:chgData name="Kumar Saurav" userId="936c1018abec5bf7" providerId="LiveId" clId="{48B38895-BB13-4842-B47C-715D1EEE8477}" dt="2021-08-14T13:45:17.171" v="249" actId="478"/>
          <ac:spMkLst>
            <pc:docMk/>
            <pc:sldMk cId="3248332470" sldId="306"/>
            <ac:spMk id="9" creationId="{00000000-0000-0000-0000-000000000000}"/>
          </ac:spMkLst>
        </pc:spChg>
        <pc:picChg chg="add mod">
          <ac:chgData name="Kumar Saurav" userId="936c1018abec5bf7" providerId="LiveId" clId="{48B38895-BB13-4842-B47C-715D1EEE8477}" dt="2021-08-16T17:17:37.193" v="2777" actId="1076"/>
          <ac:picMkLst>
            <pc:docMk/>
            <pc:sldMk cId="3248332470" sldId="306"/>
            <ac:picMk id="3" creationId="{7FB2DB0B-9F27-4E91-A8F6-DB2D450A1BAA}"/>
          </ac:picMkLst>
        </pc:picChg>
        <pc:picChg chg="del">
          <ac:chgData name="Kumar Saurav" userId="936c1018abec5bf7" providerId="LiveId" clId="{48B38895-BB13-4842-B47C-715D1EEE8477}" dt="2021-08-16T17:11:19.804" v="2773" actId="478"/>
          <ac:picMkLst>
            <pc:docMk/>
            <pc:sldMk cId="3248332470" sldId="306"/>
            <ac:picMk id="11" creationId="{F017D925-1AEC-40E2-B50B-4091C10B81BD}"/>
          </ac:picMkLst>
        </pc:picChg>
      </pc:sldChg>
      <pc:sldChg chg="addSp delSp modSp mod setBg delAnim modAnim">
        <pc:chgData name="Kumar Saurav" userId="936c1018abec5bf7" providerId="LiveId" clId="{48B38895-BB13-4842-B47C-715D1EEE8477}" dt="2021-08-15T19:37:50.330" v="1935"/>
        <pc:sldMkLst>
          <pc:docMk/>
          <pc:sldMk cId="735674552" sldId="307"/>
        </pc:sldMkLst>
        <pc:spChg chg="mod">
          <ac:chgData name="Kumar Saurav" userId="936c1018abec5bf7" providerId="LiveId" clId="{48B38895-BB13-4842-B47C-715D1EEE8477}" dt="2021-08-15T19:09:56.596" v="1658" actId="400"/>
          <ac:spMkLst>
            <pc:docMk/>
            <pc:sldMk cId="735674552" sldId="307"/>
            <ac:spMk id="2" creationId="{00000000-0000-0000-0000-000000000000}"/>
          </ac:spMkLst>
        </pc:spChg>
        <pc:spChg chg="del">
          <ac:chgData name="Kumar Saurav" userId="936c1018abec5bf7" providerId="LiveId" clId="{48B38895-BB13-4842-B47C-715D1EEE8477}" dt="2021-08-14T13:45:20.326" v="250" actId="478"/>
          <ac:spMkLst>
            <pc:docMk/>
            <pc:sldMk cId="735674552" sldId="307"/>
            <ac:spMk id="9" creationId="{00000000-0000-0000-0000-000000000000}"/>
          </ac:spMkLst>
        </pc:spChg>
        <pc:spChg chg="add mod ord">
          <ac:chgData name="Kumar Saurav" userId="936c1018abec5bf7" providerId="LiveId" clId="{48B38895-BB13-4842-B47C-715D1EEE8477}" dt="2021-08-15T04:52:06.779" v="1202" actId="1035"/>
          <ac:spMkLst>
            <pc:docMk/>
            <pc:sldMk cId="735674552" sldId="307"/>
            <ac:spMk id="9" creationId="{EDC2988D-E93B-4DD4-A7AB-183C57D66686}"/>
          </ac:spMkLst>
        </pc:spChg>
        <pc:spChg chg="del mod topLvl">
          <ac:chgData name="Kumar Saurav" userId="936c1018abec5bf7" providerId="LiveId" clId="{48B38895-BB13-4842-B47C-715D1EEE8477}" dt="2021-08-15T04:47:36.712" v="1133" actId="478"/>
          <ac:spMkLst>
            <pc:docMk/>
            <pc:sldMk cId="735674552" sldId="307"/>
            <ac:spMk id="16" creationId="{EE9151AE-6264-40EF-AB9D-D69A36D5368B}"/>
          </ac:spMkLst>
        </pc:spChg>
        <pc:spChg chg="add mod">
          <ac:chgData name="Kumar Saurav" userId="936c1018abec5bf7" providerId="LiveId" clId="{48B38895-BB13-4842-B47C-715D1EEE8477}" dt="2021-08-15T04:47:11.183" v="1122" actId="1076"/>
          <ac:spMkLst>
            <pc:docMk/>
            <pc:sldMk cId="735674552" sldId="307"/>
            <ac:spMk id="17" creationId="{243F80AD-1751-46B4-A924-D1EBCE0A443D}"/>
          </ac:spMkLst>
        </pc:spChg>
        <pc:spChg chg="add del mod topLvl">
          <ac:chgData name="Kumar Saurav" userId="936c1018abec5bf7" providerId="LiveId" clId="{48B38895-BB13-4842-B47C-715D1EEE8477}" dt="2021-08-15T04:47:52.648" v="1137" actId="478"/>
          <ac:spMkLst>
            <pc:docMk/>
            <pc:sldMk cId="735674552" sldId="307"/>
            <ac:spMk id="22" creationId="{030EA34C-D64C-42AE-9B80-CA6325AFE412}"/>
          </ac:spMkLst>
        </pc:spChg>
        <pc:spChg chg="add mod ord topLvl">
          <ac:chgData name="Kumar Saurav" userId="936c1018abec5bf7" providerId="LiveId" clId="{48B38895-BB13-4842-B47C-715D1EEE8477}" dt="2021-08-15T04:54:17.175" v="1219" actId="1076"/>
          <ac:spMkLst>
            <pc:docMk/>
            <pc:sldMk cId="735674552" sldId="307"/>
            <ac:spMk id="23" creationId="{5E7A6824-CBC7-45BA-A93C-A03CD0D43622}"/>
          </ac:spMkLst>
        </pc:spChg>
        <pc:spChg chg="mod ord">
          <ac:chgData name="Kumar Saurav" userId="936c1018abec5bf7" providerId="LiveId" clId="{48B38895-BB13-4842-B47C-715D1EEE8477}" dt="2021-08-15T04:58:06.957" v="1318" actId="20577"/>
          <ac:spMkLst>
            <pc:docMk/>
            <pc:sldMk cId="735674552" sldId="307"/>
            <ac:spMk id="28" creationId="{E5F649C7-B84A-4BEF-B74E-CCAB1787C90F}"/>
          </ac:spMkLst>
        </pc:spChg>
        <pc:spChg chg="mod ord">
          <ac:chgData name="Kumar Saurav" userId="936c1018abec5bf7" providerId="LiveId" clId="{48B38895-BB13-4842-B47C-715D1EEE8477}" dt="2021-08-15T04:59:01.967" v="1344" actId="20577"/>
          <ac:spMkLst>
            <pc:docMk/>
            <pc:sldMk cId="735674552" sldId="307"/>
            <ac:spMk id="30" creationId="{3329F4FD-9C2B-4EBF-83F5-5BC95175D299}"/>
          </ac:spMkLst>
        </pc:spChg>
        <pc:grpChg chg="add del mod">
          <ac:chgData name="Kumar Saurav" userId="936c1018abec5bf7" providerId="LiveId" clId="{48B38895-BB13-4842-B47C-715D1EEE8477}" dt="2021-08-15T04:47:11.964" v="1123" actId="478"/>
          <ac:grpSpMkLst>
            <pc:docMk/>
            <pc:sldMk cId="735674552" sldId="307"/>
            <ac:grpSpMk id="3" creationId="{21B6F7BC-5B18-4A3A-AFD9-A2C3E7980B13}"/>
          </ac:grpSpMkLst>
        </pc:grpChg>
        <pc:grpChg chg="add del mod">
          <ac:chgData name="Kumar Saurav" userId="936c1018abec5bf7" providerId="LiveId" clId="{48B38895-BB13-4842-B47C-715D1EEE8477}" dt="2021-08-15T04:51:25.657" v="1178" actId="165"/>
          <ac:grpSpMkLst>
            <pc:docMk/>
            <pc:sldMk cId="735674552" sldId="307"/>
            <ac:grpSpMk id="10" creationId="{1AD51055-3455-47D2-B880-4762A305D471}"/>
          </ac:grpSpMkLst>
        </pc:grpChg>
        <pc:grpChg chg="add mod">
          <ac:chgData name="Kumar Saurav" userId="936c1018abec5bf7" providerId="LiveId" clId="{48B38895-BB13-4842-B47C-715D1EEE8477}" dt="2021-08-15T04:54:32" v="1222" actId="14861"/>
          <ac:grpSpMkLst>
            <pc:docMk/>
            <pc:sldMk cId="735674552" sldId="307"/>
            <ac:grpSpMk id="11" creationId="{358C65A3-515D-4DE6-B134-F414E9C4EA4E}"/>
          </ac:grpSpMkLst>
        </pc:grpChg>
        <pc:grpChg chg="add mod">
          <ac:chgData name="Kumar Saurav" userId="936c1018abec5bf7" providerId="LiveId" clId="{48B38895-BB13-4842-B47C-715D1EEE8477}" dt="2021-08-15T04:54:32" v="1222" actId="14861"/>
          <ac:grpSpMkLst>
            <pc:docMk/>
            <pc:sldMk cId="735674552" sldId="307"/>
            <ac:grpSpMk id="12" creationId="{3D4CD665-6E63-4BD0-B922-C6BC43077023}"/>
          </ac:grpSpMkLst>
        </pc:grpChg>
        <pc:grpChg chg="del">
          <ac:chgData name="Kumar Saurav" userId="936c1018abec5bf7" providerId="LiveId" clId="{48B38895-BB13-4842-B47C-715D1EEE8477}" dt="2021-08-15T04:45:22.992" v="1100" actId="165"/>
          <ac:grpSpMkLst>
            <pc:docMk/>
            <pc:sldMk cId="735674552" sldId="307"/>
            <ac:grpSpMk id="15" creationId="{B4BC4868-E23A-4F4E-ADE1-2CC374BA082F}"/>
          </ac:grpSpMkLst>
        </pc:grpChg>
        <pc:grpChg chg="del">
          <ac:chgData name="Kumar Saurav" userId="936c1018abec5bf7" providerId="LiveId" clId="{48B38895-BB13-4842-B47C-715D1EEE8477}" dt="2021-08-15T04:41:54.175" v="1081" actId="165"/>
          <ac:grpSpMkLst>
            <pc:docMk/>
            <pc:sldMk cId="735674552" sldId="307"/>
            <ac:grpSpMk id="21" creationId="{C18F1202-429D-479C-81C6-1340415E64F4}"/>
          </ac:grpSpMkLst>
        </pc:grpChg>
        <pc:picChg chg="add mod">
          <ac:chgData name="Kumar Saurav" userId="936c1018abec5bf7" providerId="LiveId" clId="{48B38895-BB13-4842-B47C-715D1EEE8477}" dt="2021-08-15T04:47:11.183" v="1122" actId="1076"/>
          <ac:picMkLst>
            <pc:docMk/>
            <pc:sldMk cId="735674552" sldId="307"/>
            <ac:picMk id="18" creationId="{A2C18EFD-8530-493F-94F3-FE0350A0DA2E}"/>
          </ac:picMkLst>
        </pc:picChg>
        <pc:picChg chg="del mod topLvl">
          <ac:chgData name="Kumar Saurav" userId="936c1018abec5bf7" providerId="LiveId" clId="{48B38895-BB13-4842-B47C-715D1EEE8477}" dt="2021-08-15T04:45:25.539" v="1101" actId="478"/>
          <ac:picMkLst>
            <pc:docMk/>
            <pc:sldMk cId="735674552" sldId="307"/>
            <ac:picMk id="20" creationId="{D706ECE1-C92D-4CF3-BA4F-A82ED147672A}"/>
          </ac:picMkLst>
        </pc:picChg>
        <pc:picChg chg="del mod topLvl">
          <ac:chgData name="Kumar Saurav" userId="936c1018abec5bf7" providerId="LiveId" clId="{48B38895-BB13-4842-B47C-715D1EEE8477}" dt="2021-08-15T04:45:00.309" v="1095" actId="478"/>
          <ac:picMkLst>
            <pc:docMk/>
            <pc:sldMk cId="735674552" sldId="307"/>
            <ac:picMk id="26" creationId="{C33457F6-29A9-4776-AF68-5CE52FD6076A}"/>
          </ac:picMkLst>
        </pc:picChg>
        <pc:picChg chg="add del mod">
          <ac:chgData name="Kumar Saurav" userId="936c1018abec5bf7" providerId="LiveId" clId="{48B38895-BB13-4842-B47C-715D1EEE8477}" dt="2021-08-15T04:47:13.992" v="1124" actId="478"/>
          <ac:picMkLst>
            <pc:docMk/>
            <pc:sldMk cId="735674552" sldId="307"/>
            <ac:picMk id="1026" creationId="{74AAA3CF-0F35-4B8E-823B-291E83349EB6}"/>
          </ac:picMkLst>
        </pc:picChg>
        <pc:picChg chg="add del mod">
          <ac:chgData name="Kumar Saurav" userId="936c1018abec5bf7" providerId="LiveId" clId="{48B38895-BB13-4842-B47C-715D1EEE8477}" dt="2021-08-15T04:45:49.076" v="1105" actId="478"/>
          <ac:picMkLst>
            <pc:docMk/>
            <pc:sldMk cId="735674552" sldId="307"/>
            <ac:picMk id="1027" creationId="{B359415D-17BB-4332-8393-B274DD5767B8}"/>
          </ac:picMkLst>
        </pc:picChg>
        <pc:picChg chg="add del mod">
          <ac:chgData name="Kumar Saurav" userId="936c1018abec5bf7" providerId="LiveId" clId="{48B38895-BB13-4842-B47C-715D1EEE8477}" dt="2021-08-15T04:47:28.545" v="1131" actId="478"/>
          <ac:picMkLst>
            <pc:docMk/>
            <pc:sldMk cId="735674552" sldId="307"/>
            <ac:picMk id="1028" creationId="{CBDECE85-5EC4-4D54-BAFA-6263EAA33914}"/>
          </ac:picMkLst>
        </pc:picChg>
        <pc:picChg chg="add mod">
          <ac:chgData name="Kumar Saurav" userId="936c1018abec5bf7" providerId="LiveId" clId="{48B38895-BB13-4842-B47C-715D1EEE8477}" dt="2021-08-15T04:52:06.779" v="1202" actId="1035"/>
          <ac:picMkLst>
            <pc:docMk/>
            <pc:sldMk cId="735674552" sldId="307"/>
            <ac:picMk id="1029" creationId="{F1CBAE08-AF25-4DC2-822E-0DD7155C3538}"/>
          </ac:picMkLst>
        </pc:picChg>
        <pc:picChg chg="add mod topLvl">
          <ac:chgData name="Kumar Saurav" userId="936c1018abec5bf7" providerId="LiveId" clId="{48B38895-BB13-4842-B47C-715D1EEE8477}" dt="2021-08-15T04:54:17.175" v="1219" actId="1076"/>
          <ac:picMkLst>
            <pc:docMk/>
            <pc:sldMk cId="735674552" sldId="307"/>
            <ac:picMk id="1030" creationId="{3C2B6D77-9CC1-460E-8623-F4996B5DC831}"/>
          </ac:picMkLst>
        </pc:picChg>
      </pc:sldChg>
      <pc:sldChg chg="addSp delSp modSp add mod delAnim modAnim">
        <pc:chgData name="Kumar Saurav" userId="936c1018abec5bf7" providerId="LiveId" clId="{48B38895-BB13-4842-B47C-715D1EEE8477}" dt="2021-08-17T07:14:48.829" v="2868" actId="1076"/>
        <pc:sldMkLst>
          <pc:docMk/>
          <pc:sldMk cId="2943158394" sldId="308"/>
        </pc:sldMkLst>
        <pc:spChg chg="mod">
          <ac:chgData name="Kumar Saurav" userId="936c1018abec5bf7" providerId="LiveId" clId="{48B38895-BB13-4842-B47C-715D1EEE8477}" dt="2021-08-16T07:40:23.015" v="2542" actId="404"/>
          <ac:spMkLst>
            <pc:docMk/>
            <pc:sldMk cId="2943158394" sldId="308"/>
            <ac:spMk id="2" creationId="{00000000-0000-0000-0000-000000000000}"/>
          </ac:spMkLst>
        </pc:spChg>
        <pc:spChg chg="add mod">
          <ac:chgData name="Kumar Saurav" userId="936c1018abec5bf7" providerId="LiveId" clId="{48B38895-BB13-4842-B47C-715D1EEE8477}" dt="2021-08-17T07:14:44.868" v="2867" actId="1076"/>
          <ac:spMkLst>
            <pc:docMk/>
            <pc:sldMk cId="2943158394" sldId="308"/>
            <ac:spMk id="9" creationId="{43C91338-FD7B-48BF-B53C-779D35AE99E5}"/>
          </ac:spMkLst>
        </pc:spChg>
        <pc:spChg chg="add mod">
          <ac:chgData name="Kumar Saurav" userId="936c1018abec5bf7" providerId="LiveId" clId="{48B38895-BB13-4842-B47C-715D1EEE8477}" dt="2021-08-17T07:14:48.829" v="2868" actId="1076"/>
          <ac:spMkLst>
            <pc:docMk/>
            <pc:sldMk cId="2943158394" sldId="308"/>
            <ac:spMk id="10" creationId="{3ED839A6-9910-45C4-9E89-62A8175089D8}"/>
          </ac:spMkLst>
        </pc:spChg>
        <pc:grpChg chg="del">
          <ac:chgData name="Kumar Saurav" userId="936c1018abec5bf7" providerId="LiveId" clId="{48B38895-BB13-4842-B47C-715D1EEE8477}" dt="2021-08-15T19:13:07.625" v="1704" actId="478"/>
          <ac:grpSpMkLst>
            <pc:docMk/>
            <pc:sldMk cId="2943158394" sldId="308"/>
            <ac:grpSpMk id="17" creationId="{C76F7B27-3ECB-4A3A-B065-03F20B70235C}"/>
          </ac:grpSpMkLst>
        </pc:grpChg>
        <pc:grpChg chg="del">
          <ac:chgData name="Kumar Saurav" userId="936c1018abec5bf7" providerId="LiveId" clId="{48B38895-BB13-4842-B47C-715D1EEE8477}" dt="2021-08-15T19:13:07.625" v="1704" actId="478"/>
          <ac:grpSpMkLst>
            <pc:docMk/>
            <pc:sldMk cId="2943158394" sldId="308"/>
            <ac:grpSpMk id="19" creationId="{95A183D8-E811-4174-B2D8-292E505AD86A}"/>
          </ac:grpSpMkLst>
        </pc:grpChg>
        <pc:grpChg chg="del">
          <ac:chgData name="Kumar Saurav" userId="936c1018abec5bf7" providerId="LiveId" clId="{48B38895-BB13-4842-B47C-715D1EEE8477}" dt="2021-08-15T19:13:07.625" v="1704" actId="478"/>
          <ac:grpSpMkLst>
            <pc:docMk/>
            <pc:sldMk cId="2943158394" sldId="308"/>
            <ac:grpSpMk id="21" creationId="{FF59E7BF-43FB-4124-82B4-BA4E2412DFFE}"/>
          </ac:grpSpMkLst>
        </pc:grpChg>
        <pc:grpChg chg="del">
          <ac:chgData name="Kumar Saurav" userId="936c1018abec5bf7" providerId="LiveId" clId="{48B38895-BB13-4842-B47C-715D1EEE8477}" dt="2021-08-15T19:13:07.625" v="1704" actId="478"/>
          <ac:grpSpMkLst>
            <pc:docMk/>
            <pc:sldMk cId="2943158394" sldId="308"/>
            <ac:grpSpMk id="23" creationId="{48EF7052-2BD5-4905-A90E-65F2C7001F79}"/>
          </ac:grpSpMkLst>
        </pc:grpChg>
        <pc:graphicFrameChg chg="add del mod modGraphic">
          <ac:chgData name="Kumar Saurav" userId="936c1018abec5bf7" providerId="LiveId" clId="{48B38895-BB13-4842-B47C-715D1EEE8477}" dt="2021-08-16T16:57:42.523" v="2704" actId="478"/>
          <ac:graphicFrameMkLst>
            <pc:docMk/>
            <pc:sldMk cId="2943158394" sldId="308"/>
            <ac:graphicFrameMk id="3" creationId="{40825A17-F2EF-4129-B181-57B8D3B75DC9}"/>
          </ac:graphicFrameMkLst>
        </pc:graphicFrameChg>
      </pc:sldChg>
      <pc:sldChg chg="add del">
        <pc:chgData name="Kumar Saurav" userId="936c1018abec5bf7" providerId="LiveId" clId="{48B38895-BB13-4842-B47C-715D1EEE8477}" dt="2021-08-14T13:42:02.184" v="215" actId="47"/>
        <pc:sldMkLst>
          <pc:docMk/>
          <pc:sldMk cId="4266334907" sldId="308"/>
        </pc:sldMkLst>
      </pc:sldChg>
      <pc:sldChg chg="modSp add">
        <pc:chgData name="Kumar Saurav" userId="936c1018abec5bf7" providerId="LiveId" clId="{48B38895-BB13-4842-B47C-715D1EEE8477}" dt="2021-08-16T17:01:07.207" v="2743" actId="404"/>
        <pc:sldMkLst>
          <pc:docMk/>
          <pc:sldMk cId="4178083186" sldId="309"/>
        </pc:sldMkLst>
        <pc:spChg chg="mod">
          <ac:chgData name="Kumar Saurav" userId="936c1018abec5bf7" providerId="LiveId" clId="{48B38895-BB13-4842-B47C-715D1EEE8477}" dt="2021-08-16T17:01:07.207" v="2743" actId="404"/>
          <ac:spMkLst>
            <pc:docMk/>
            <pc:sldMk cId="4178083186" sldId="309"/>
            <ac:spMk id="2" creationId="{00000000-0000-0000-0000-000000000000}"/>
          </ac:spMkLst>
        </pc:spChg>
      </pc:sldChg>
    </pc:docChg>
  </pc:docChgLst>
  <pc:docChgLst>
    <pc:chgData name="Kumar Saurav" userId="936c1018abec5bf7" providerId="LiveId" clId="{ADD36D7B-D9D4-4129-A64A-B3FA4174F689}"/>
    <pc:docChg chg="undo redo custSel mod addSld delSld modSld sldOrd">
      <pc:chgData name="Kumar Saurav" userId="936c1018abec5bf7" providerId="LiveId" clId="{ADD36D7B-D9D4-4129-A64A-B3FA4174F689}" dt="2021-07-25T07:44:34.543" v="5223" actId="20577"/>
      <pc:docMkLst>
        <pc:docMk/>
      </pc:docMkLst>
      <pc:sldChg chg="modSp mod modTransition setBg modAnim">
        <pc:chgData name="Kumar Saurav" userId="936c1018abec5bf7" providerId="LiveId" clId="{ADD36D7B-D9D4-4129-A64A-B3FA4174F689}" dt="2021-07-23T13:39:56.810" v="4846" actId="2711"/>
        <pc:sldMkLst>
          <pc:docMk/>
          <pc:sldMk cId="0" sldId="256"/>
        </pc:sldMkLst>
        <pc:spChg chg="mod">
          <ac:chgData name="Kumar Saurav" userId="936c1018abec5bf7" providerId="LiveId" clId="{ADD36D7B-D9D4-4129-A64A-B3FA4174F689}" dt="2021-07-23T13:39:50.929" v="4845" actId="2711"/>
          <ac:spMkLst>
            <pc:docMk/>
            <pc:sldMk cId="0" sldId="256"/>
            <ac:spMk id="2" creationId="{00000000-0000-0000-0000-000000000000}"/>
          </ac:spMkLst>
        </pc:spChg>
        <pc:spChg chg="mod">
          <ac:chgData name="Kumar Saurav" userId="936c1018abec5bf7" providerId="LiveId" clId="{ADD36D7B-D9D4-4129-A64A-B3FA4174F689}" dt="2021-07-23T13:39:56.810" v="4846" actId="2711"/>
          <ac:spMkLst>
            <pc:docMk/>
            <pc:sldMk cId="0" sldId="256"/>
            <ac:spMk id="3" creationId="{00000000-0000-0000-0000-000000000000}"/>
          </ac:spMkLst>
        </pc:spChg>
      </pc:sldChg>
      <pc:sldChg chg="modSp mod modTransition setBg modAnim">
        <pc:chgData name="Kumar Saurav" userId="936c1018abec5bf7" providerId="LiveId" clId="{ADD36D7B-D9D4-4129-A64A-B3FA4174F689}" dt="2021-07-23T13:44:02.831" v="4889" actId="1076"/>
        <pc:sldMkLst>
          <pc:docMk/>
          <pc:sldMk cId="0" sldId="257"/>
        </pc:sldMkLst>
        <pc:spChg chg="mod">
          <ac:chgData name="Kumar Saurav" userId="936c1018abec5bf7" providerId="LiveId" clId="{ADD36D7B-D9D4-4129-A64A-B3FA4174F689}" dt="2021-07-23T13:39:37.740" v="4843" actId="2711"/>
          <ac:spMkLst>
            <pc:docMk/>
            <pc:sldMk cId="0" sldId="257"/>
            <ac:spMk id="2" creationId="{00000000-0000-0000-0000-000000000000}"/>
          </ac:spMkLst>
        </pc:spChg>
        <pc:spChg chg="mod">
          <ac:chgData name="Kumar Saurav" userId="936c1018abec5bf7" providerId="LiveId" clId="{ADD36D7B-D9D4-4129-A64A-B3FA4174F689}" dt="2021-07-23T13:44:02.831" v="4889" actId="1076"/>
          <ac:spMkLst>
            <pc:docMk/>
            <pc:sldMk cId="0" sldId="257"/>
            <ac:spMk id="3" creationId="{00000000-0000-0000-0000-000000000000}"/>
          </ac:spMkLst>
        </pc:spChg>
      </pc:sldChg>
      <pc:sldChg chg="modSp mod modTransition setBg addAnim delAnim modAnim">
        <pc:chgData name="Kumar Saurav" userId="936c1018abec5bf7" providerId="LiveId" clId="{ADD36D7B-D9D4-4129-A64A-B3FA4174F689}" dt="2021-07-24T07:17:13.812" v="5189" actId="20577"/>
        <pc:sldMkLst>
          <pc:docMk/>
          <pc:sldMk cId="0" sldId="258"/>
        </pc:sldMkLst>
        <pc:graphicFrameChg chg="mod modGraphic">
          <ac:chgData name="Kumar Saurav" userId="936c1018abec5bf7" providerId="LiveId" clId="{ADD36D7B-D9D4-4129-A64A-B3FA4174F689}" dt="2021-07-24T07:17:13.812" v="5189" actId="20577"/>
          <ac:graphicFrameMkLst>
            <pc:docMk/>
            <pc:sldMk cId="0" sldId="258"/>
            <ac:graphicFrameMk id="8" creationId="{00000000-0000-0000-0000-000000000000}"/>
          </ac:graphicFrameMkLst>
        </pc:graphicFrameChg>
      </pc:sldChg>
      <pc:sldChg chg="addSp modSp mod modTransition setBg modAnim">
        <pc:chgData name="Kumar Saurav" userId="936c1018abec5bf7" providerId="LiveId" clId="{ADD36D7B-D9D4-4129-A64A-B3FA4174F689}" dt="2021-07-24T07:28:09.199" v="5219"/>
        <pc:sldMkLst>
          <pc:docMk/>
          <pc:sldMk cId="0" sldId="279"/>
        </pc:sldMkLst>
        <pc:spChg chg="mod">
          <ac:chgData name="Kumar Saurav" userId="936c1018abec5bf7" providerId="LiveId" clId="{ADD36D7B-D9D4-4129-A64A-B3FA4174F689}" dt="2021-07-24T04:06:00.437" v="4900" actId="20577"/>
          <ac:spMkLst>
            <pc:docMk/>
            <pc:sldMk cId="0" sldId="279"/>
            <ac:spMk id="2" creationId="{00000000-0000-0000-0000-000000000000}"/>
          </ac:spMkLst>
        </pc:spChg>
        <pc:spChg chg="mod">
          <ac:chgData name="Kumar Saurav" userId="936c1018abec5bf7" providerId="LiveId" clId="{ADD36D7B-D9D4-4129-A64A-B3FA4174F689}" dt="2021-07-23T13:40:17.816" v="4849" actId="2711"/>
          <ac:spMkLst>
            <pc:docMk/>
            <pc:sldMk cId="0" sldId="279"/>
            <ac:spMk id="3" creationId="{00000000-0000-0000-0000-000000000000}"/>
          </ac:spMkLst>
        </pc:spChg>
        <pc:graphicFrameChg chg="add mod modGraphic">
          <ac:chgData name="Kumar Saurav" userId="936c1018abec5bf7" providerId="LiveId" clId="{ADD36D7B-D9D4-4129-A64A-B3FA4174F689}" dt="2021-07-22T17:48:42.151" v="3688" actId="1076"/>
          <ac:graphicFrameMkLst>
            <pc:docMk/>
            <pc:sldMk cId="0" sldId="279"/>
            <ac:graphicFrameMk id="9" creationId="{EEDCAA5B-EFA7-4A50-8CBD-04EFC96D41D5}"/>
          </ac:graphicFrameMkLst>
        </pc:graphicFrameChg>
      </pc:sldChg>
      <pc:sldChg chg="modSp mod modTransition setBg modAnim">
        <pc:chgData name="Kumar Saurav" userId="936c1018abec5bf7" providerId="LiveId" clId="{ADD36D7B-D9D4-4129-A64A-B3FA4174F689}" dt="2021-07-24T04:25:12.076" v="4997"/>
        <pc:sldMkLst>
          <pc:docMk/>
          <pc:sldMk cId="0" sldId="280"/>
        </pc:sldMkLst>
        <pc:spChg chg="mod">
          <ac:chgData name="Kumar Saurav" userId="936c1018abec5bf7" providerId="LiveId" clId="{ADD36D7B-D9D4-4129-A64A-B3FA4174F689}" dt="2021-07-23T13:40:28.915" v="4850" actId="2711"/>
          <ac:spMkLst>
            <pc:docMk/>
            <pc:sldMk cId="0" sldId="280"/>
            <ac:spMk id="2" creationId="{00000000-0000-0000-0000-000000000000}"/>
          </ac:spMkLst>
        </pc:spChg>
        <pc:spChg chg="mod">
          <ac:chgData name="Kumar Saurav" userId="936c1018abec5bf7" providerId="LiveId" clId="{ADD36D7B-D9D4-4129-A64A-B3FA4174F689}" dt="2021-07-23T13:40:39.184" v="4853" actId="20577"/>
          <ac:spMkLst>
            <pc:docMk/>
            <pc:sldMk cId="0" sldId="280"/>
            <ac:spMk id="3" creationId="{00000000-0000-0000-0000-000000000000}"/>
          </ac:spMkLst>
        </pc:spChg>
      </pc:sldChg>
      <pc:sldChg chg="addSp delSp modSp mod modTransition setBg modAnim">
        <pc:chgData name="Kumar Saurav" userId="936c1018abec5bf7" providerId="LiveId" clId="{ADD36D7B-D9D4-4129-A64A-B3FA4174F689}" dt="2021-07-24T04:25:20.712" v="4998"/>
        <pc:sldMkLst>
          <pc:docMk/>
          <pc:sldMk cId="0" sldId="286"/>
        </pc:sldMkLst>
        <pc:spChg chg="mod">
          <ac:chgData name="Kumar Saurav" userId="936c1018abec5bf7" providerId="LiveId" clId="{ADD36D7B-D9D4-4129-A64A-B3FA4174F689}" dt="2021-07-23T13:40:46.943" v="4854" actId="2711"/>
          <ac:spMkLst>
            <pc:docMk/>
            <pc:sldMk cId="0" sldId="286"/>
            <ac:spMk id="2" creationId="{00000000-0000-0000-0000-000000000000}"/>
          </ac:spMkLst>
        </pc:spChg>
        <pc:spChg chg="mod">
          <ac:chgData name="Kumar Saurav" userId="936c1018abec5bf7" providerId="LiveId" clId="{ADD36D7B-D9D4-4129-A64A-B3FA4174F689}" dt="2021-07-23T13:40:50.862" v="4855" actId="2711"/>
          <ac:spMkLst>
            <pc:docMk/>
            <pc:sldMk cId="0" sldId="286"/>
            <ac:spMk id="3" creationId="{00000000-0000-0000-0000-000000000000}"/>
          </ac:spMkLst>
        </pc:spChg>
        <pc:spChg chg="add mod">
          <ac:chgData name="Kumar Saurav" userId="936c1018abec5bf7" providerId="LiveId" clId="{ADD36D7B-D9D4-4129-A64A-B3FA4174F689}" dt="2021-07-22T15:24:59.016" v="2986"/>
          <ac:spMkLst>
            <pc:docMk/>
            <pc:sldMk cId="0" sldId="286"/>
            <ac:spMk id="12" creationId="{A3EA6C11-292E-4AD3-BF4D-62CC153EACA3}"/>
          </ac:spMkLst>
        </pc:spChg>
        <pc:spChg chg="add mod">
          <ac:chgData name="Kumar Saurav" userId="936c1018abec5bf7" providerId="LiveId" clId="{ADD36D7B-D9D4-4129-A64A-B3FA4174F689}" dt="2021-07-22T15:26:08.131" v="3052" actId="20577"/>
          <ac:spMkLst>
            <pc:docMk/>
            <pc:sldMk cId="0" sldId="286"/>
            <ac:spMk id="16" creationId="{571FD39B-051D-4816-B600-ECA4D8C6D9CA}"/>
          </ac:spMkLst>
        </pc:spChg>
        <pc:grpChg chg="add mod">
          <ac:chgData name="Kumar Saurav" userId="936c1018abec5bf7" providerId="LiveId" clId="{ADD36D7B-D9D4-4129-A64A-B3FA4174F689}" dt="2021-07-22T15:24:59.016" v="2986"/>
          <ac:grpSpMkLst>
            <pc:docMk/>
            <pc:sldMk cId="0" sldId="286"/>
            <ac:grpSpMk id="10" creationId="{074CC1E1-72A6-46F0-8A1D-EF96513E971E}"/>
          </ac:grpSpMkLst>
        </pc:grpChg>
        <pc:grpChg chg="add mod">
          <ac:chgData name="Kumar Saurav" userId="936c1018abec5bf7" providerId="LiveId" clId="{ADD36D7B-D9D4-4129-A64A-B3FA4174F689}" dt="2021-07-22T17:30:46.408" v="3515" actId="1076"/>
          <ac:grpSpMkLst>
            <pc:docMk/>
            <pc:sldMk cId="0" sldId="286"/>
            <ac:grpSpMk id="14" creationId="{BEA1D5FB-4CF0-467F-8D31-C7D7CD6A186E}"/>
          </ac:grpSpMkLst>
        </pc:grpChg>
        <pc:picChg chg="add mod">
          <ac:chgData name="Kumar Saurav" userId="936c1018abec5bf7" providerId="LiveId" clId="{ADD36D7B-D9D4-4129-A64A-B3FA4174F689}" dt="2021-07-22T15:24:59.016" v="2986"/>
          <ac:picMkLst>
            <pc:docMk/>
            <pc:sldMk cId="0" sldId="286"/>
            <ac:picMk id="11" creationId="{963265AA-EF34-4C64-9D49-0BEAC031D250}"/>
          </ac:picMkLst>
        </pc:picChg>
        <pc:picChg chg="add del mod">
          <ac:chgData name="Kumar Saurav" userId="936c1018abec5bf7" providerId="LiveId" clId="{ADD36D7B-D9D4-4129-A64A-B3FA4174F689}" dt="2021-07-22T15:25:12.134" v="2994"/>
          <ac:picMkLst>
            <pc:docMk/>
            <pc:sldMk cId="0" sldId="286"/>
            <ac:picMk id="13" creationId="{F2D7021F-256B-457D-959C-04D994CE3E80}"/>
          </ac:picMkLst>
        </pc:picChg>
        <pc:picChg chg="add mod">
          <ac:chgData name="Kumar Saurav" userId="936c1018abec5bf7" providerId="LiveId" clId="{ADD36D7B-D9D4-4129-A64A-B3FA4174F689}" dt="2021-07-22T15:25:18.641" v="2997" actId="1076"/>
          <ac:picMkLst>
            <pc:docMk/>
            <pc:sldMk cId="0" sldId="286"/>
            <ac:picMk id="15" creationId="{E86B6248-DEB4-4264-B68C-F2C625A2749C}"/>
          </ac:picMkLst>
        </pc:picChg>
      </pc:sldChg>
      <pc:sldChg chg="modSp mod modTransition setBg modAnim">
        <pc:chgData name="Kumar Saurav" userId="936c1018abec5bf7" providerId="LiveId" clId="{ADD36D7B-D9D4-4129-A64A-B3FA4174F689}" dt="2021-07-24T04:25:27.251" v="4999"/>
        <pc:sldMkLst>
          <pc:docMk/>
          <pc:sldMk cId="0" sldId="287"/>
        </pc:sldMkLst>
        <pc:spChg chg="mod">
          <ac:chgData name="Kumar Saurav" userId="936c1018abec5bf7" providerId="LiveId" clId="{ADD36D7B-D9D4-4129-A64A-B3FA4174F689}" dt="2021-07-23T13:40:58.347" v="4856" actId="2711"/>
          <ac:spMkLst>
            <pc:docMk/>
            <pc:sldMk cId="0" sldId="287"/>
            <ac:spMk id="2" creationId="{00000000-0000-0000-0000-000000000000}"/>
          </ac:spMkLst>
        </pc:spChg>
        <pc:spChg chg="mod">
          <ac:chgData name="Kumar Saurav" userId="936c1018abec5bf7" providerId="LiveId" clId="{ADD36D7B-D9D4-4129-A64A-B3FA4174F689}" dt="2021-07-23T13:41:01.590" v="4857" actId="2711"/>
          <ac:spMkLst>
            <pc:docMk/>
            <pc:sldMk cId="0" sldId="287"/>
            <ac:spMk id="3" creationId="{00000000-0000-0000-0000-000000000000}"/>
          </ac:spMkLst>
        </pc:spChg>
      </pc:sldChg>
      <pc:sldChg chg="modSp mod modTransition setBg modAnim">
        <pc:chgData name="Kumar Saurav" userId="936c1018abec5bf7" providerId="LiveId" clId="{ADD36D7B-D9D4-4129-A64A-B3FA4174F689}" dt="2021-07-24T04:25:32.571" v="5000"/>
        <pc:sldMkLst>
          <pc:docMk/>
          <pc:sldMk cId="0" sldId="288"/>
        </pc:sldMkLst>
        <pc:spChg chg="mod">
          <ac:chgData name="Kumar Saurav" userId="936c1018abec5bf7" providerId="LiveId" clId="{ADD36D7B-D9D4-4129-A64A-B3FA4174F689}" dt="2021-07-23T13:41:06.040" v="4858" actId="2711"/>
          <ac:spMkLst>
            <pc:docMk/>
            <pc:sldMk cId="0" sldId="288"/>
            <ac:spMk id="2" creationId="{00000000-0000-0000-0000-000000000000}"/>
          </ac:spMkLst>
        </pc:spChg>
        <pc:spChg chg="mod">
          <ac:chgData name="Kumar Saurav" userId="936c1018abec5bf7" providerId="LiveId" clId="{ADD36D7B-D9D4-4129-A64A-B3FA4174F689}" dt="2021-07-23T13:41:09.422" v="4860" actId="27636"/>
          <ac:spMkLst>
            <pc:docMk/>
            <pc:sldMk cId="0" sldId="288"/>
            <ac:spMk id="3" creationId="{00000000-0000-0000-0000-000000000000}"/>
          </ac:spMkLst>
        </pc:spChg>
      </pc:sldChg>
      <pc:sldChg chg="addSp delSp modSp mod modTransition setBg delAnim modAnim">
        <pc:chgData name="Kumar Saurav" userId="936c1018abec5bf7" providerId="LiveId" clId="{ADD36D7B-D9D4-4129-A64A-B3FA4174F689}" dt="2021-07-23T13:41:42.032" v="4865" actId="2711"/>
        <pc:sldMkLst>
          <pc:docMk/>
          <pc:sldMk cId="0" sldId="291"/>
        </pc:sldMkLst>
        <pc:spChg chg="mod">
          <ac:chgData name="Kumar Saurav" userId="936c1018abec5bf7" providerId="LiveId" clId="{ADD36D7B-D9D4-4129-A64A-B3FA4174F689}" dt="2021-07-23T13:41:35.857" v="4864" actId="2711"/>
          <ac:spMkLst>
            <pc:docMk/>
            <pc:sldMk cId="0" sldId="291"/>
            <ac:spMk id="2" creationId="{00000000-0000-0000-0000-000000000000}"/>
          </ac:spMkLst>
        </pc:spChg>
        <pc:spChg chg="del">
          <ac:chgData name="Kumar Saurav" userId="936c1018abec5bf7" providerId="LiveId" clId="{ADD36D7B-D9D4-4129-A64A-B3FA4174F689}" dt="2021-07-22T03:45:30.740" v="764" actId="478"/>
          <ac:spMkLst>
            <pc:docMk/>
            <pc:sldMk cId="0" sldId="291"/>
            <ac:spMk id="3" creationId="{00000000-0000-0000-0000-000000000000}"/>
          </ac:spMkLst>
        </pc:spChg>
        <pc:spChg chg="add del mod">
          <ac:chgData name="Kumar Saurav" userId="936c1018abec5bf7" providerId="LiveId" clId="{ADD36D7B-D9D4-4129-A64A-B3FA4174F689}" dt="2021-07-22T03:45:36.909" v="765"/>
          <ac:spMkLst>
            <pc:docMk/>
            <pc:sldMk cId="0" sldId="291"/>
            <ac:spMk id="10" creationId="{794C6CA4-436F-4109-A0FF-3277BA640443}"/>
          </ac:spMkLst>
        </pc:spChg>
        <pc:graphicFrameChg chg="add mod">
          <ac:chgData name="Kumar Saurav" userId="936c1018abec5bf7" providerId="LiveId" clId="{ADD36D7B-D9D4-4129-A64A-B3FA4174F689}" dt="2021-07-23T13:41:42.032" v="4865" actId="2711"/>
          <ac:graphicFrameMkLst>
            <pc:docMk/>
            <pc:sldMk cId="0" sldId="291"/>
            <ac:graphicFrameMk id="11" creationId="{36390A30-58B1-4E73-9EDA-526760A76319}"/>
          </ac:graphicFrameMkLst>
        </pc:graphicFrameChg>
      </pc:sldChg>
      <pc:sldChg chg="addSp delSp modSp mod modTransition setBg delAnim modAnim">
        <pc:chgData name="Kumar Saurav" userId="936c1018abec5bf7" providerId="LiveId" clId="{ADD36D7B-D9D4-4129-A64A-B3FA4174F689}" dt="2021-07-23T13:41:49.297" v="4866" actId="2711"/>
        <pc:sldMkLst>
          <pc:docMk/>
          <pc:sldMk cId="0" sldId="292"/>
        </pc:sldMkLst>
        <pc:spChg chg="mod">
          <ac:chgData name="Kumar Saurav" userId="936c1018abec5bf7" providerId="LiveId" clId="{ADD36D7B-D9D4-4129-A64A-B3FA4174F689}" dt="2021-07-23T13:41:49.297" v="4866" actId="2711"/>
          <ac:spMkLst>
            <pc:docMk/>
            <pc:sldMk cId="0" sldId="292"/>
            <ac:spMk id="2" creationId="{00000000-0000-0000-0000-000000000000}"/>
          </ac:spMkLst>
        </pc:spChg>
        <pc:spChg chg="del mod">
          <ac:chgData name="Kumar Saurav" userId="936c1018abec5bf7" providerId="LiveId" clId="{ADD36D7B-D9D4-4129-A64A-B3FA4174F689}" dt="2021-07-22T15:14:06.979" v="2810" actId="478"/>
          <ac:spMkLst>
            <pc:docMk/>
            <pc:sldMk cId="0" sldId="292"/>
            <ac:spMk id="3" creationId="{00000000-0000-0000-0000-000000000000}"/>
          </ac:spMkLst>
        </pc:spChg>
        <pc:spChg chg="add mod">
          <ac:chgData name="Kumar Saurav" userId="936c1018abec5bf7" providerId="LiveId" clId="{ADD36D7B-D9D4-4129-A64A-B3FA4174F689}" dt="2021-07-22T15:12:12.153" v="2767" actId="20577"/>
          <ac:spMkLst>
            <pc:docMk/>
            <pc:sldMk cId="0" sldId="292"/>
            <ac:spMk id="52" creationId="{3FFCD03D-4A23-48C3-AEA3-ECA68A82BC8A}"/>
          </ac:spMkLst>
        </pc:spChg>
        <pc:spChg chg="add mod">
          <ac:chgData name="Kumar Saurav" userId="936c1018abec5bf7" providerId="LiveId" clId="{ADD36D7B-D9D4-4129-A64A-B3FA4174F689}" dt="2021-07-22T15:18:27.544" v="2891" actId="14100"/>
          <ac:spMkLst>
            <pc:docMk/>
            <pc:sldMk cId="0" sldId="292"/>
            <ac:spMk id="54" creationId="{E3134BDB-11FD-438D-8EDB-C10C205B60E1}"/>
          </ac:spMkLst>
        </pc:spChg>
        <pc:spChg chg="add mod">
          <ac:chgData name="Kumar Saurav" userId="936c1018abec5bf7" providerId="LiveId" clId="{ADD36D7B-D9D4-4129-A64A-B3FA4174F689}" dt="2021-07-22T15:18:02.291" v="2882" actId="14100"/>
          <ac:spMkLst>
            <pc:docMk/>
            <pc:sldMk cId="0" sldId="292"/>
            <ac:spMk id="56" creationId="{FCBF55C1-7E28-41CF-81CE-FD27DF587294}"/>
          </ac:spMkLst>
        </pc:spChg>
        <pc:spChg chg="add mod">
          <ac:chgData name="Kumar Saurav" userId="936c1018abec5bf7" providerId="LiveId" clId="{ADD36D7B-D9D4-4129-A64A-B3FA4174F689}" dt="2021-07-22T15:18:13.129" v="2886" actId="14100"/>
          <ac:spMkLst>
            <pc:docMk/>
            <pc:sldMk cId="0" sldId="292"/>
            <ac:spMk id="58" creationId="{A32440CF-F1AC-43BC-9E2C-AB7D3A710343}"/>
          </ac:spMkLst>
        </pc:spChg>
        <pc:spChg chg="add mod">
          <ac:chgData name="Kumar Saurav" userId="936c1018abec5bf7" providerId="LiveId" clId="{ADD36D7B-D9D4-4129-A64A-B3FA4174F689}" dt="2021-07-22T15:17:57.049" v="2881" actId="14100"/>
          <ac:spMkLst>
            <pc:docMk/>
            <pc:sldMk cId="0" sldId="292"/>
            <ac:spMk id="60" creationId="{59409599-4549-4F73-95D4-6B173BB72F2E}"/>
          </ac:spMkLst>
        </pc:spChg>
        <pc:spChg chg="add mod">
          <ac:chgData name="Kumar Saurav" userId="936c1018abec5bf7" providerId="LiveId" clId="{ADD36D7B-D9D4-4129-A64A-B3FA4174F689}" dt="2021-07-22T15:13:02.916" v="2785" actId="20577"/>
          <ac:spMkLst>
            <pc:docMk/>
            <pc:sldMk cId="0" sldId="292"/>
            <ac:spMk id="62" creationId="{B17C653B-55CC-446D-B803-E4956D1AFEE5}"/>
          </ac:spMkLst>
        </pc:spChg>
        <pc:spChg chg="add mod">
          <ac:chgData name="Kumar Saurav" userId="936c1018abec5bf7" providerId="LiveId" clId="{ADD36D7B-D9D4-4129-A64A-B3FA4174F689}" dt="2021-07-22T15:13:08.510" v="2788" actId="20577"/>
          <ac:spMkLst>
            <pc:docMk/>
            <pc:sldMk cId="0" sldId="292"/>
            <ac:spMk id="64" creationId="{831D18DC-6E42-4896-9857-3536C619F71E}"/>
          </ac:spMkLst>
        </pc:spChg>
        <pc:spChg chg="add mod">
          <ac:chgData name="Kumar Saurav" userId="936c1018abec5bf7" providerId="LiveId" clId="{ADD36D7B-D9D4-4129-A64A-B3FA4174F689}" dt="2021-07-22T15:18:06.809" v="2884" actId="14100"/>
          <ac:spMkLst>
            <pc:docMk/>
            <pc:sldMk cId="0" sldId="292"/>
            <ac:spMk id="66" creationId="{559AFF13-612D-46F6-A90E-EDE58B25872F}"/>
          </ac:spMkLst>
        </pc:spChg>
        <pc:spChg chg="add mod">
          <ac:chgData name="Kumar Saurav" userId="936c1018abec5bf7" providerId="LiveId" clId="{ADD36D7B-D9D4-4129-A64A-B3FA4174F689}" dt="2021-07-22T15:18:50.233" v="2897" actId="14100"/>
          <ac:spMkLst>
            <pc:docMk/>
            <pc:sldMk cId="0" sldId="292"/>
            <ac:spMk id="69" creationId="{74696E24-0C8B-4B78-9019-D95D630B72A8}"/>
          </ac:spMkLst>
        </pc:spChg>
        <pc:spChg chg="add mod">
          <ac:chgData name="Kumar Saurav" userId="936c1018abec5bf7" providerId="LiveId" clId="{ADD36D7B-D9D4-4129-A64A-B3FA4174F689}" dt="2021-07-22T15:19:02.713" v="2901" actId="14100"/>
          <ac:spMkLst>
            <pc:docMk/>
            <pc:sldMk cId="0" sldId="292"/>
            <ac:spMk id="72" creationId="{E1B23A0E-3C6A-42EF-A163-983B7702CE60}"/>
          </ac:spMkLst>
        </pc:spChg>
        <pc:grpChg chg="add mod">
          <ac:chgData name="Kumar Saurav" userId="936c1018abec5bf7" providerId="LiveId" clId="{ADD36D7B-D9D4-4129-A64A-B3FA4174F689}" dt="2021-07-22T15:15:42.737" v="2842" actId="1076"/>
          <ac:grpSpMkLst>
            <pc:docMk/>
            <pc:sldMk cId="0" sldId="292"/>
            <ac:grpSpMk id="43" creationId="{0DD79DCD-EE72-4D91-8417-8F8A26CFF1FB}"/>
          </ac:grpSpMkLst>
        </pc:grpChg>
        <pc:grpChg chg="add del mod">
          <ac:chgData name="Kumar Saurav" userId="936c1018abec5bf7" providerId="LiveId" clId="{ADD36D7B-D9D4-4129-A64A-B3FA4174F689}" dt="2021-07-22T15:14:46.239" v="2823" actId="478"/>
          <ac:grpSpMkLst>
            <pc:docMk/>
            <pc:sldMk cId="0" sldId="292"/>
            <ac:grpSpMk id="44" creationId="{F1CA3B2B-B36D-492C-B261-D9105347830F}"/>
          </ac:grpSpMkLst>
        </pc:grpChg>
        <pc:grpChg chg="add del mod">
          <ac:chgData name="Kumar Saurav" userId="936c1018abec5bf7" providerId="LiveId" clId="{ADD36D7B-D9D4-4129-A64A-B3FA4174F689}" dt="2021-07-22T15:14:44.279" v="2822" actId="478"/>
          <ac:grpSpMkLst>
            <pc:docMk/>
            <pc:sldMk cId="0" sldId="292"/>
            <ac:grpSpMk id="45" creationId="{A2B0E6E4-D062-46A9-A898-8A9D908437C1}"/>
          </ac:grpSpMkLst>
        </pc:grpChg>
        <pc:grpChg chg="add mod">
          <ac:chgData name="Kumar Saurav" userId="936c1018abec5bf7" providerId="LiveId" clId="{ADD36D7B-D9D4-4129-A64A-B3FA4174F689}" dt="2021-07-22T15:17:50.287" v="2880" actId="1038"/>
          <ac:grpSpMkLst>
            <pc:docMk/>
            <pc:sldMk cId="0" sldId="292"/>
            <ac:grpSpMk id="46" creationId="{28236920-F0BB-4492-B5AA-25628790CEE8}"/>
          </ac:grpSpMkLst>
        </pc:grpChg>
        <pc:grpChg chg="add mod">
          <ac:chgData name="Kumar Saurav" userId="936c1018abec5bf7" providerId="LiveId" clId="{ADD36D7B-D9D4-4129-A64A-B3FA4174F689}" dt="2021-07-22T15:17:33.618" v="2871" actId="14100"/>
          <ac:grpSpMkLst>
            <pc:docMk/>
            <pc:sldMk cId="0" sldId="292"/>
            <ac:grpSpMk id="47" creationId="{1C3C5ADB-3F88-45F4-8C06-941F44971FBA}"/>
          </ac:grpSpMkLst>
        </pc:grpChg>
        <pc:grpChg chg="add mod">
          <ac:chgData name="Kumar Saurav" userId="936c1018abec5bf7" providerId="LiveId" clId="{ADD36D7B-D9D4-4129-A64A-B3FA4174F689}" dt="2021-07-22T15:14:31.052" v="2820" actId="14100"/>
          <ac:grpSpMkLst>
            <pc:docMk/>
            <pc:sldMk cId="0" sldId="292"/>
            <ac:grpSpMk id="48" creationId="{D808E487-06B6-4E5E-BDB2-0D3B3025C35C}"/>
          </ac:grpSpMkLst>
        </pc:grpChg>
        <pc:grpChg chg="add mod">
          <ac:chgData name="Kumar Saurav" userId="936c1018abec5bf7" providerId="LiveId" clId="{ADD36D7B-D9D4-4129-A64A-B3FA4174F689}" dt="2021-07-22T15:14:13.348" v="2812" actId="1076"/>
          <ac:grpSpMkLst>
            <pc:docMk/>
            <pc:sldMk cId="0" sldId="292"/>
            <ac:grpSpMk id="49" creationId="{FC7DE580-AB73-4E44-B32D-E3DA947EDB2D}"/>
          </ac:grpSpMkLst>
        </pc:grpChg>
        <pc:grpChg chg="add mod">
          <ac:chgData name="Kumar Saurav" userId="936c1018abec5bf7" providerId="LiveId" clId="{ADD36D7B-D9D4-4129-A64A-B3FA4174F689}" dt="2021-07-22T15:18:30.801" v="2892" actId="1076"/>
          <ac:grpSpMkLst>
            <pc:docMk/>
            <pc:sldMk cId="0" sldId="292"/>
            <ac:grpSpMk id="50" creationId="{B0E66E20-6D19-468C-858E-C41008A9BA41}"/>
          </ac:grpSpMkLst>
        </pc:grpChg>
        <pc:grpChg chg="add mod">
          <ac:chgData name="Kumar Saurav" userId="936c1018abec5bf7" providerId="LiveId" clId="{ADD36D7B-D9D4-4129-A64A-B3FA4174F689}" dt="2021-07-22T15:16:43.689" v="2859" actId="14100"/>
          <ac:grpSpMkLst>
            <pc:docMk/>
            <pc:sldMk cId="0" sldId="292"/>
            <ac:grpSpMk id="67" creationId="{046CFBBF-8335-400B-A8E5-4D5097FFDD01}"/>
          </ac:grpSpMkLst>
        </pc:grpChg>
        <pc:grpChg chg="add mod">
          <ac:chgData name="Kumar Saurav" userId="936c1018abec5bf7" providerId="LiveId" clId="{ADD36D7B-D9D4-4129-A64A-B3FA4174F689}" dt="2021-07-22T15:17:41.001" v="2873" actId="14100"/>
          <ac:grpSpMkLst>
            <pc:docMk/>
            <pc:sldMk cId="0" sldId="292"/>
            <ac:grpSpMk id="70" creationId="{B3A6E4F8-9DC1-4C11-8425-B14796BD5C06}"/>
          </ac:grpSpMkLst>
        </pc:grpChg>
        <pc:graphicFrameChg chg="add del mod">
          <ac:chgData name="Kumar Saurav" userId="936c1018abec5bf7" providerId="LiveId" clId="{ADD36D7B-D9D4-4129-A64A-B3FA4174F689}" dt="2021-07-22T05:34:09.685" v="1222"/>
          <ac:graphicFrameMkLst>
            <pc:docMk/>
            <pc:sldMk cId="0" sldId="292"/>
            <ac:graphicFrameMk id="10" creationId="{56DB8FB6-3628-402A-B4CC-157D2EA0C62E}"/>
          </ac:graphicFrameMkLst>
        </pc:graphicFrameChg>
        <pc:picChg chg="add del mod modCrop">
          <ac:chgData name="Kumar Saurav" userId="936c1018abec5bf7" providerId="LiveId" clId="{ADD36D7B-D9D4-4129-A64A-B3FA4174F689}" dt="2021-07-22T15:11:16.960" v="2756" actId="478"/>
          <ac:picMkLst>
            <pc:docMk/>
            <pc:sldMk cId="0" sldId="292"/>
            <ac:picMk id="12" creationId="{44326CA9-670D-49EB-9CC9-A54581417FB9}"/>
          </ac:picMkLst>
        </pc:picChg>
        <pc:picChg chg="add del mod">
          <ac:chgData name="Kumar Saurav" userId="936c1018abec5bf7" providerId="LiveId" clId="{ADD36D7B-D9D4-4129-A64A-B3FA4174F689}" dt="2021-07-22T15:06:39.698" v="2659" actId="478"/>
          <ac:picMkLst>
            <pc:docMk/>
            <pc:sldMk cId="0" sldId="292"/>
            <ac:picMk id="14" creationId="{D00BC247-CF83-4197-BCC7-A764DDA20D42}"/>
          </ac:picMkLst>
        </pc:picChg>
        <pc:picChg chg="add del mod">
          <ac:chgData name="Kumar Saurav" userId="936c1018abec5bf7" providerId="LiveId" clId="{ADD36D7B-D9D4-4129-A64A-B3FA4174F689}" dt="2021-07-22T15:11:16.960" v="2756" actId="478"/>
          <ac:picMkLst>
            <pc:docMk/>
            <pc:sldMk cId="0" sldId="292"/>
            <ac:picMk id="16" creationId="{7C041FBE-5340-4886-904C-147EFECE649E}"/>
          </ac:picMkLst>
        </pc:picChg>
        <pc:picChg chg="add del mod modCrop">
          <ac:chgData name="Kumar Saurav" userId="936c1018abec5bf7" providerId="LiveId" clId="{ADD36D7B-D9D4-4129-A64A-B3FA4174F689}" dt="2021-07-22T15:11:16.960" v="2756" actId="478"/>
          <ac:picMkLst>
            <pc:docMk/>
            <pc:sldMk cId="0" sldId="292"/>
            <ac:picMk id="18" creationId="{C55180CF-F53B-430B-85F8-436E65B587FA}"/>
          </ac:picMkLst>
        </pc:picChg>
        <pc:picChg chg="add del mod">
          <ac:chgData name="Kumar Saurav" userId="936c1018abec5bf7" providerId="LiveId" clId="{ADD36D7B-D9D4-4129-A64A-B3FA4174F689}" dt="2021-07-22T15:06:08.377" v="2651" actId="478"/>
          <ac:picMkLst>
            <pc:docMk/>
            <pc:sldMk cId="0" sldId="292"/>
            <ac:picMk id="20" creationId="{53080D98-3720-4D4E-809F-B5DE0DA4A5E7}"/>
          </ac:picMkLst>
        </pc:picChg>
        <pc:picChg chg="add del mod modCrop">
          <ac:chgData name="Kumar Saurav" userId="936c1018abec5bf7" providerId="LiveId" clId="{ADD36D7B-D9D4-4129-A64A-B3FA4174F689}" dt="2021-07-22T15:11:16.960" v="2756" actId="478"/>
          <ac:picMkLst>
            <pc:docMk/>
            <pc:sldMk cId="0" sldId="292"/>
            <ac:picMk id="22" creationId="{427ADDEE-780D-453C-B11D-BB5F50554D01}"/>
          </ac:picMkLst>
        </pc:picChg>
        <pc:picChg chg="add del mod modCrop">
          <ac:chgData name="Kumar Saurav" userId="936c1018abec5bf7" providerId="LiveId" clId="{ADD36D7B-D9D4-4129-A64A-B3FA4174F689}" dt="2021-07-22T15:11:16.960" v="2756" actId="478"/>
          <ac:picMkLst>
            <pc:docMk/>
            <pc:sldMk cId="0" sldId="292"/>
            <ac:picMk id="24" creationId="{DB194DF3-E348-4CF7-88BA-1290BC721150}"/>
          </ac:picMkLst>
        </pc:picChg>
        <pc:picChg chg="add del mod modCrop">
          <ac:chgData name="Kumar Saurav" userId="936c1018abec5bf7" providerId="LiveId" clId="{ADD36D7B-D9D4-4129-A64A-B3FA4174F689}" dt="2021-07-22T15:11:16.960" v="2756" actId="478"/>
          <ac:picMkLst>
            <pc:docMk/>
            <pc:sldMk cId="0" sldId="292"/>
            <ac:picMk id="26" creationId="{58FB19C0-8C1F-4DBF-B23A-D46EA81A2BAF}"/>
          </ac:picMkLst>
        </pc:picChg>
        <pc:picChg chg="add del mod">
          <ac:chgData name="Kumar Saurav" userId="936c1018abec5bf7" providerId="LiveId" clId="{ADD36D7B-D9D4-4129-A64A-B3FA4174F689}" dt="2021-07-22T15:14:47.769" v="2824" actId="478"/>
          <ac:picMkLst>
            <pc:docMk/>
            <pc:sldMk cId="0" sldId="292"/>
            <ac:picMk id="28" creationId="{C35735D5-4783-4604-A444-D4F351005444}"/>
          </ac:picMkLst>
        </pc:picChg>
        <pc:picChg chg="add mod">
          <ac:chgData name="Kumar Saurav" userId="936c1018abec5bf7" providerId="LiveId" clId="{ADD36D7B-D9D4-4129-A64A-B3FA4174F689}" dt="2021-07-22T15:18:34.393" v="2893" actId="14100"/>
          <ac:picMkLst>
            <pc:docMk/>
            <pc:sldMk cId="0" sldId="292"/>
            <ac:picMk id="51" creationId="{1781BB1D-1AD4-47CC-BBAD-63CFAF0E0D94}"/>
          </ac:picMkLst>
        </pc:picChg>
        <pc:picChg chg="add mod">
          <ac:chgData name="Kumar Saurav" userId="936c1018abec5bf7" providerId="LiveId" clId="{ADD36D7B-D9D4-4129-A64A-B3FA4174F689}" dt="2021-07-22T15:18:23.131" v="2889" actId="14100"/>
          <ac:picMkLst>
            <pc:docMk/>
            <pc:sldMk cId="0" sldId="292"/>
            <ac:picMk id="53" creationId="{7900F78A-9E14-4FF3-BD49-C5A3E21493CC}"/>
          </ac:picMkLst>
        </pc:picChg>
        <pc:picChg chg="add mod">
          <ac:chgData name="Kumar Saurav" userId="936c1018abec5bf7" providerId="LiveId" clId="{ADD36D7B-D9D4-4129-A64A-B3FA4174F689}" dt="2021-07-22T15:18:04.113" v="2883" actId="14100"/>
          <ac:picMkLst>
            <pc:docMk/>
            <pc:sldMk cId="0" sldId="292"/>
            <ac:picMk id="55" creationId="{F8799CE3-03E1-45B5-8F71-C95EB822A111}"/>
          </ac:picMkLst>
        </pc:picChg>
        <pc:picChg chg="add mod">
          <ac:chgData name="Kumar Saurav" userId="936c1018abec5bf7" providerId="LiveId" clId="{ADD36D7B-D9D4-4129-A64A-B3FA4174F689}" dt="2021-07-22T15:18:14.906" v="2887" actId="14100"/>
          <ac:picMkLst>
            <pc:docMk/>
            <pc:sldMk cId="0" sldId="292"/>
            <ac:picMk id="57" creationId="{2566E3F0-AAE3-46F9-909B-8F48646D4180}"/>
          </ac:picMkLst>
        </pc:picChg>
        <pc:picChg chg="add mod">
          <ac:chgData name="Kumar Saurav" userId="936c1018abec5bf7" providerId="LiveId" clId="{ADD36D7B-D9D4-4129-A64A-B3FA4174F689}" dt="2021-07-22T15:11:41.732" v="2757"/>
          <ac:picMkLst>
            <pc:docMk/>
            <pc:sldMk cId="0" sldId="292"/>
            <ac:picMk id="59" creationId="{D975FAAE-FABE-453C-A269-1683EA117E10}"/>
          </ac:picMkLst>
        </pc:picChg>
        <pc:picChg chg="add mod">
          <ac:chgData name="Kumar Saurav" userId="936c1018abec5bf7" providerId="LiveId" clId="{ADD36D7B-D9D4-4129-A64A-B3FA4174F689}" dt="2021-07-22T15:13:04.292" v="2786" actId="1076"/>
          <ac:picMkLst>
            <pc:docMk/>
            <pc:sldMk cId="0" sldId="292"/>
            <ac:picMk id="61" creationId="{8FE7907A-6C43-476F-85F1-C657BDE1F5A6}"/>
          </ac:picMkLst>
        </pc:picChg>
        <pc:picChg chg="add mod">
          <ac:chgData name="Kumar Saurav" userId="936c1018abec5bf7" providerId="LiveId" clId="{ADD36D7B-D9D4-4129-A64A-B3FA4174F689}" dt="2021-07-22T15:13:09.763" v="2789" actId="1076"/>
          <ac:picMkLst>
            <pc:docMk/>
            <pc:sldMk cId="0" sldId="292"/>
            <ac:picMk id="63" creationId="{57923AE8-8364-48A9-B090-26E1D3505368}"/>
          </ac:picMkLst>
        </pc:picChg>
        <pc:picChg chg="add mod">
          <ac:chgData name="Kumar Saurav" userId="936c1018abec5bf7" providerId="LiveId" clId="{ADD36D7B-D9D4-4129-A64A-B3FA4174F689}" dt="2021-07-22T15:12:25.949" v="2773" actId="1076"/>
          <ac:picMkLst>
            <pc:docMk/>
            <pc:sldMk cId="0" sldId="292"/>
            <ac:picMk id="65" creationId="{305EEDF1-50BF-4741-8FC1-3620BB014541}"/>
          </ac:picMkLst>
        </pc:picChg>
        <pc:picChg chg="add mod">
          <ac:chgData name="Kumar Saurav" userId="936c1018abec5bf7" providerId="LiveId" clId="{ADD36D7B-D9D4-4129-A64A-B3FA4174F689}" dt="2021-07-22T15:18:41.737" v="2895" actId="14100"/>
          <ac:picMkLst>
            <pc:docMk/>
            <pc:sldMk cId="0" sldId="292"/>
            <ac:picMk id="68" creationId="{1116ACC6-562B-4E57-8479-C08EADB0D469}"/>
          </ac:picMkLst>
        </pc:picChg>
        <pc:picChg chg="add mod">
          <ac:chgData name="Kumar Saurav" userId="936c1018abec5bf7" providerId="LiveId" clId="{ADD36D7B-D9D4-4129-A64A-B3FA4174F689}" dt="2021-07-22T15:17:29.641" v="2870" actId="14100"/>
          <ac:picMkLst>
            <pc:docMk/>
            <pc:sldMk cId="0" sldId="292"/>
            <ac:picMk id="71" creationId="{5A382609-CE25-406E-B3C7-DCD9A094C56A}"/>
          </ac:picMkLst>
        </pc:picChg>
        <pc:cxnChg chg="add del mod">
          <ac:chgData name="Kumar Saurav" userId="936c1018abec5bf7" providerId="LiveId" clId="{ADD36D7B-D9D4-4129-A64A-B3FA4174F689}" dt="2021-07-22T15:11:12.592" v="2755" actId="11529"/>
          <ac:cxnSpMkLst>
            <pc:docMk/>
            <pc:sldMk cId="0" sldId="292"/>
            <ac:cxnSpMk id="30" creationId="{1AADFDF3-BC35-494F-9D4E-5094C5A65A4B}"/>
          </ac:cxnSpMkLst>
        </pc:cxnChg>
        <pc:cxnChg chg="add del mod">
          <ac:chgData name="Kumar Saurav" userId="936c1018abec5bf7" providerId="LiveId" clId="{ADD36D7B-D9D4-4129-A64A-B3FA4174F689}" dt="2021-07-22T15:11:08.129" v="2744" actId="11529"/>
          <ac:cxnSpMkLst>
            <pc:docMk/>
            <pc:sldMk cId="0" sldId="292"/>
            <ac:cxnSpMk id="41" creationId="{05826CA7-41F6-4225-9628-D2BED89F903D}"/>
          </ac:cxnSpMkLst>
        </pc:cxnChg>
      </pc:sldChg>
      <pc:sldChg chg="addSp delSp modSp mod modTransition setBg delAnim modAnim">
        <pc:chgData name="Kumar Saurav" userId="936c1018abec5bf7" providerId="LiveId" clId="{ADD36D7B-D9D4-4129-A64A-B3FA4174F689}" dt="2021-07-24T04:26:15.186" v="5009"/>
        <pc:sldMkLst>
          <pc:docMk/>
          <pc:sldMk cId="0" sldId="293"/>
        </pc:sldMkLst>
        <pc:spChg chg="mod">
          <ac:chgData name="Kumar Saurav" userId="936c1018abec5bf7" providerId="LiveId" clId="{ADD36D7B-D9D4-4129-A64A-B3FA4174F689}" dt="2021-07-23T13:41:57.404" v="4867" actId="2711"/>
          <ac:spMkLst>
            <pc:docMk/>
            <pc:sldMk cId="0" sldId="293"/>
            <ac:spMk id="2" creationId="{00000000-0000-0000-0000-000000000000}"/>
          </ac:spMkLst>
        </pc:spChg>
        <pc:spChg chg="del mod">
          <ac:chgData name="Kumar Saurav" userId="936c1018abec5bf7" providerId="LiveId" clId="{ADD36D7B-D9D4-4129-A64A-B3FA4174F689}" dt="2021-07-22T03:37:07.895" v="713" actId="478"/>
          <ac:spMkLst>
            <pc:docMk/>
            <pc:sldMk cId="0" sldId="293"/>
            <ac:spMk id="3" creationId="{00000000-0000-0000-0000-000000000000}"/>
          </ac:spMkLst>
        </pc:spChg>
        <pc:spChg chg="add del mod">
          <ac:chgData name="Kumar Saurav" userId="936c1018abec5bf7" providerId="LiveId" clId="{ADD36D7B-D9D4-4129-A64A-B3FA4174F689}" dt="2021-07-22T03:37:16.056" v="715" actId="478"/>
          <ac:spMkLst>
            <pc:docMk/>
            <pc:sldMk cId="0" sldId="293"/>
            <ac:spMk id="12" creationId="{9A9A5ED9-D70D-44DE-A216-1B8989CC8DA7}"/>
          </ac:spMkLst>
        </pc:spChg>
        <pc:spChg chg="add del mod">
          <ac:chgData name="Kumar Saurav" userId="936c1018abec5bf7" providerId="LiveId" clId="{ADD36D7B-D9D4-4129-A64A-B3FA4174F689}" dt="2021-07-22T10:53:05.379" v="1579" actId="478"/>
          <ac:spMkLst>
            <pc:docMk/>
            <pc:sldMk cId="0" sldId="293"/>
            <ac:spMk id="13" creationId="{86BBB66D-DC5C-4E53-ABF3-13D2E4F2FABD}"/>
          </ac:spMkLst>
        </pc:spChg>
        <pc:spChg chg="add del mod">
          <ac:chgData name="Kumar Saurav" userId="936c1018abec5bf7" providerId="LiveId" clId="{ADD36D7B-D9D4-4129-A64A-B3FA4174F689}" dt="2021-07-22T10:53:09.608" v="1580" actId="478"/>
          <ac:spMkLst>
            <pc:docMk/>
            <pc:sldMk cId="0" sldId="293"/>
            <ac:spMk id="16" creationId="{95B92561-73B5-4DCC-98D8-82399C6E2293}"/>
          </ac:spMkLst>
        </pc:spChg>
        <pc:spChg chg="add mod">
          <ac:chgData name="Kumar Saurav" userId="936c1018abec5bf7" providerId="LiveId" clId="{ADD36D7B-D9D4-4129-A64A-B3FA4174F689}" dt="2021-07-23T13:42:00.634" v="4868" actId="2711"/>
          <ac:spMkLst>
            <pc:docMk/>
            <pc:sldMk cId="0" sldId="293"/>
            <ac:spMk id="19" creationId="{6A2B5283-5FE7-438C-8C55-43D220224D58}"/>
          </ac:spMkLst>
        </pc:spChg>
        <pc:graphicFrameChg chg="add del mod">
          <ac:chgData name="Kumar Saurav" userId="936c1018abec5bf7" providerId="LiveId" clId="{ADD36D7B-D9D4-4129-A64A-B3FA4174F689}" dt="2021-07-22T03:45:56.138" v="770" actId="478"/>
          <ac:graphicFrameMkLst>
            <pc:docMk/>
            <pc:sldMk cId="0" sldId="293"/>
            <ac:graphicFrameMk id="10" creationId="{28D0D797-9651-4C2C-BC8D-7A73D02336C2}"/>
          </ac:graphicFrameMkLst>
        </pc:graphicFrameChg>
        <pc:graphicFrameChg chg="add del mod modGraphic">
          <ac:chgData name="Kumar Saurav" userId="936c1018abec5bf7" providerId="LiveId" clId="{ADD36D7B-D9D4-4129-A64A-B3FA4174F689}" dt="2021-07-22T18:33:17.026" v="3774" actId="478"/>
          <ac:graphicFrameMkLst>
            <pc:docMk/>
            <pc:sldMk cId="0" sldId="293"/>
            <ac:graphicFrameMk id="14" creationId="{15A01B48-B1BB-4923-9226-4D74E57B98DE}"/>
          </ac:graphicFrameMkLst>
        </pc:graphicFrameChg>
        <pc:picChg chg="mod">
          <ac:chgData name="Kumar Saurav" userId="936c1018abec5bf7" providerId="LiveId" clId="{ADD36D7B-D9D4-4129-A64A-B3FA4174F689}" dt="2021-07-22T10:51:29.504" v="1540" actId="1076"/>
          <ac:picMkLst>
            <pc:docMk/>
            <pc:sldMk cId="0" sldId="293"/>
            <ac:picMk id="8" creationId="{00000000-0000-0000-0000-000000000000}"/>
          </ac:picMkLst>
        </pc:picChg>
        <pc:picChg chg="add del mod modCrop">
          <ac:chgData name="Kumar Saurav" userId="936c1018abec5bf7" providerId="LiveId" clId="{ADD36D7B-D9D4-4129-A64A-B3FA4174F689}" dt="2021-07-22T18:33:17.809" v="3775" actId="478"/>
          <ac:picMkLst>
            <pc:docMk/>
            <pc:sldMk cId="0" sldId="293"/>
            <ac:picMk id="18" creationId="{87F58E70-2538-45E0-8A98-B3C210ABE0C1}"/>
          </ac:picMkLst>
        </pc:picChg>
      </pc:sldChg>
      <pc:sldChg chg="modSp mod modTransition setBg modAnim">
        <pc:chgData name="Kumar Saurav" userId="936c1018abec5bf7" providerId="LiveId" clId="{ADD36D7B-D9D4-4129-A64A-B3FA4174F689}" dt="2021-07-25T07:44:34.543" v="5223" actId="20577"/>
        <pc:sldMkLst>
          <pc:docMk/>
          <pc:sldMk cId="0" sldId="294"/>
        </pc:sldMkLst>
        <pc:spChg chg="mod">
          <ac:chgData name="Kumar Saurav" userId="936c1018abec5bf7" providerId="LiveId" clId="{ADD36D7B-D9D4-4129-A64A-B3FA4174F689}" dt="2021-07-23T13:42:40.151" v="4874" actId="2711"/>
          <ac:spMkLst>
            <pc:docMk/>
            <pc:sldMk cId="0" sldId="294"/>
            <ac:spMk id="2" creationId="{00000000-0000-0000-0000-000000000000}"/>
          </ac:spMkLst>
        </pc:spChg>
        <pc:spChg chg="mod">
          <ac:chgData name="Kumar Saurav" userId="936c1018abec5bf7" providerId="LiveId" clId="{ADD36D7B-D9D4-4129-A64A-B3FA4174F689}" dt="2021-07-25T07:44:34.543" v="5223" actId="20577"/>
          <ac:spMkLst>
            <pc:docMk/>
            <pc:sldMk cId="0" sldId="294"/>
            <ac:spMk id="3" creationId="{00000000-0000-0000-0000-000000000000}"/>
          </ac:spMkLst>
        </pc:spChg>
      </pc:sldChg>
      <pc:sldChg chg="addSp delSp modSp mod modTransition setBg modAnim">
        <pc:chgData name="Kumar Saurav" userId="936c1018abec5bf7" providerId="LiveId" clId="{ADD36D7B-D9D4-4129-A64A-B3FA4174F689}" dt="2021-07-23T13:42:55.665" v="4877" actId="2711"/>
        <pc:sldMkLst>
          <pc:docMk/>
          <pc:sldMk cId="0" sldId="295"/>
        </pc:sldMkLst>
        <pc:spChg chg="mod">
          <ac:chgData name="Kumar Saurav" userId="936c1018abec5bf7" providerId="LiveId" clId="{ADD36D7B-D9D4-4129-A64A-B3FA4174F689}" dt="2021-07-23T13:42:55.665" v="4877" actId="2711"/>
          <ac:spMkLst>
            <pc:docMk/>
            <pc:sldMk cId="0" sldId="295"/>
            <ac:spMk id="2" creationId="{00000000-0000-0000-0000-000000000000}"/>
          </ac:spMkLst>
        </pc:spChg>
        <pc:spChg chg="add del mod">
          <ac:chgData name="Kumar Saurav" userId="936c1018abec5bf7" providerId="LiveId" clId="{ADD36D7B-D9D4-4129-A64A-B3FA4174F689}" dt="2021-07-22T03:12:31.111" v="532"/>
          <ac:spMkLst>
            <pc:docMk/>
            <pc:sldMk cId="0" sldId="295"/>
            <ac:spMk id="3" creationId="{00000000-0000-0000-0000-000000000000}"/>
          </ac:spMkLst>
        </pc:spChg>
        <pc:spChg chg="add del mod">
          <ac:chgData name="Kumar Saurav" userId="936c1018abec5bf7" providerId="LiveId" clId="{ADD36D7B-D9D4-4129-A64A-B3FA4174F689}" dt="2021-07-22T03:17:20.087" v="578" actId="3680"/>
          <ac:spMkLst>
            <pc:docMk/>
            <pc:sldMk cId="0" sldId="295"/>
            <ac:spMk id="14" creationId="{89553FE0-E611-4D4A-BDEE-91AC0BF2EF01}"/>
          </ac:spMkLst>
        </pc:spChg>
        <pc:spChg chg="add del">
          <ac:chgData name="Kumar Saurav" userId="936c1018abec5bf7" providerId="LiveId" clId="{ADD36D7B-D9D4-4129-A64A-B3FA4174F689}" dt="2021-07-22T03:24:47.265" v="645" actId="22"/>
          <ac:spMkLst>
            <pc:docMk/>
            <pc:sldMk cId="0" sldId="295"/>
            <ac:spMk id="17" creationId="{7EAF88EB-C3E1-446D-A29D-6FA30F5B56E7}"/>
          </ac:spMkLst>
        </pc:spChg>
        <pc:graphicFrameChg chg="add del mod modGraphic">
          <ac:chgData name="Kumar Saurav" userId="936c1018abec5bf7" providerId="LiveId" clId="{ADD36D7B-D9D4-4129-A64A-B3FA4174F689}" dt="2021-07-22T03:12:10.019" v="527"/>
          <ac:graphicFrameMkLst>
            <pc:docMk/>
            <pc:sldMk cId="0" sldId="295"/>
            <ac:graphicFrameMk id="10" creationId="{E57168AA-2CF5-40D2-84DC-CA882559E267}"/>
          </ac:graphicFrameMkLst>
        </pc:graphicFrameChg>
        <pc:graphicFrameChg chg="add del mod">
          <ac:chgData name="Kumar Saurav" userId="936c1018abec5bf7" providerId="LiveId" clId="{ADD36D7B-D9D4-4129-A64A-B3FA4174F689}" dt="2021-07-22T03:12:28.161" v="531"/>
          <ac:graphicFrameMkLst>
            <pc:docMk/>
            <pc:sldMk cId="0" sldId="295"/>
            <ac:graphicFrameMk id="11" creationId="{114E003F-3CC3-41C0-B94F-B36E19A7ADCF}"/>
          </ac:graphicFrameMkLst>
        </pc:graphicFrameChg>
        <pc:graphicFrameChg chg="add del mod modGraphic">
          <ac:chgData name="Kumar Saurav" userId="936c1018abec5bf7" providerId="LiveId" clId="{ADD36D7B-D9D4-4129-A64A-B3FA4174F689}" dt="2021-07-22T03:16:26.194" v="577" actId="478"/>
          <ac:graphicFrameMkLst>
            <pc:docMk/>
            <pc:sldMk cId="0" sldId="295"/>
            <ac:graphicFrameMk id="12" creationId="{311BD983-9E7C-4D80-B05F-6BDE4674A2FF}"/>
          </ac:graphicFrameMkLst>
        </pc:graphicFrameChg>
        <pc:graphicFrameChg chg="add mod ord modGraphic">
          <ac:chgData name="Kumar Saurav" userId="936c1018abec5bf7" providerId="LiveId" clId="{ADD36D7B-D9D4-4129-A64A-B3FA4174F689}" dt="2021-07-23T13:42:51.739" v="4876" actId="2711"/>
          <ac:graphicFrameMkLst>
            <pc:docMk/>
            <pc:sldMk cId="0" sldId="295"/>
            <ac:graphicFrameMk id="15" creationId="{50181C8C-5BD1-4CBD-BD42-C66E03D04D32}"/>
          </ac:graphicFrameMkLst>
        </pc:graphicFrameChg>
        <pc:picChg chg="mod">
          <ac:chgData name="Kumar Saurav" userId="936c1018abec5bf7" providerId="LiveId" clId="{ADD36D7B-D9D4-4129-A64A-B3FA4174F689}" dt="2021-07-22T03:16:14.375" v="574" actId="1076"/>
          <ac:picMkLst>
            <pc:docMk/>
            <pc:sldMk cId="0" sldId="295"/>
            <ac:picMk id="8" creationId="{00000000-0000-0000-0000-000000000000}"/>
          </ac:picMkLst>
        </pc:picChg>
      </pc:sldChg>
      <pc:sldChg chg="addSp delSp modSp mod modTransition setBg addAnim delAnim modAnim">
        <pc:chgData name="Kumar Saurav" userId="936c1018abec5bf7" providerId="LiveId" clId="{ADD36D7B-D9D4-4129-A64A-B3FA4174F689}" dt="2021-07-24T06:05:34.238" v="5042" actId="27636"/>
        <pc:sldMkLst>
          <pc:docMk/>
          <pc:sldMk cId="0" sldId="301"/>
        </pc:sldMkLst>
        <pc:spChg chg="mod">
          <ac:chgData name="Kumar Saurav" userId="936c1018abec5bf7" providerId="LiveId" clId="{ADD36D7B-D9D4-4129-A64A-B3FA4174F689}" dt="2021-07-23T13:43:02.149" v="4878" actId="2711"/>
          <ac:spMkLst>
            <pc:docMk/>
            <pc:sldMk cId="0" sldId="301"/>
            <ac:spMk id="2" creationId="{00000000-0000-0000-0000-000000000000}"/>
          </ac:spMkLst>
        </pc:spChg>
        <pc:spChg chg="add del mod">
          <ac:chgData name="Kumar Saurav" userId="936c1018abec5bf7" providerId="LiveId" clId="{ADD36D7B-D9D4-4129-A64A-B3FA4174F689}" dt="2021-07-24T06:05:34.238" v="5042" actId="27636"/>
          <ac:spMkLst>
            <pc:docMk/>
            <pc:sldMk cId="0" sldId="301"/>
            <ac:spMk id="3" creationId="{00000000-0000-0000-0000-000000000000}"/>
          </ac:spMkLst>
        </pc:spChg>
        <pc:spChg chg="add del mod">
          <ac:chgData name="Kumar Saurav" userId="936c1018abec5bf7" providerId="LiveId" clId="{ADD36D7B-D9D4-4129-A64A-B3FA4174F689}" dt="2021-07-22T19:31:24.591" v="4164" actId="478"/>
          <ac:spMkLst>
            <pc:docMk/>
            <pc:sldMk cId="0" sldId="301"/>
            <ac:spMk id="11" creationId="{B63A9ECA-BEB3-4108-85ED-92FB9435CF48}"/>
          </ac:spMkLst>
        </pc:spChg>
      </pc:sldChg>
      <pc:sldChg chg="modSp mod modTransition setBg modAnim">
        <pc:chgData name="Kumar Saurav" userId="936c1018abec5bf7" providerId="LiveId" clId="{ADD36D7B-D9D4-4129-A64A-B3FA4174F689}" dt="2021-07-24T04:27:21.139" v="5021"/>
        <pc:sldMkLst>
          <pc:docMk/>
          <pc:sldMk cId="0" sldId="302"/>
        </pc:sldMkLst>
        <pc:spChg chg="mod">
          <ac:chgData name="Kumar Saurav" userId="936c1018abec5bf7" providerId="LiveId" clId="{ADD36D7B-D9D4-4129-A64A-B3FA4174F689}" dt="2021-07-23T13:43:36.874" v="4886" actId="255"/>
          <ac:spMkLst>
            <pc:docMk/>
            <pc:sldMk cId="0" sldId="302"/>
            <ac:spMk id="10" creationId="{00000000-0000-0000-0000-000000000000}"/>
          </ac:spMkLst>
        </pc:spChg>
      </pc:sldChg>
      <pc:sldChg chg="addSp delSp modSp mod modTransition setBg modAnim">
        <pc:chgData name="Kumar Saurav" userId="936c1018abec5bf7" providerId="LiveId" clId="{ADD36D7B-D9D4-4129-A64A-B3FA4174F689}" dt="2021-07-24T04:27:25.222" v="5022"/>
        <pc:sldMkLst>
          <pc:docMk/>
          <pc:sldMk cId="0" sldId="303"/>
        </pc:sldMkLst>
        <pc:spChg chg="mod">
          <ac:chgData name="Kumar Saurav" userId="936c1018abec5bf7" providerId="LiveId" clId="{ADD36D7B-D9D4-4129-A64A-B3FA4174F689}" dt="2021-07-23T13:43:14.402" v="4882" actId="2711"/>
          <ac:spMkLst>
            <pc:docMk/>
            <pc:sldMk cId="0" sldId="303"/>
            <ac:spMk id="2" creationId="{00000000-0000-0000-0000-000000000000}"/>
          </ac:spMkLst>
        </pc:spChg>
        <pc:picChg chg="add del mod">
          <ac:chgData name="Kumar Saurav" userId="936c1018abec5bf7" providerId="LiveId" clId="{ADD36D7B-D9D4-4129-A64A-B3FA4174F689}" dt="2021-07-22T11:39:26.777" v="1812" actId="478"/>
          <ac:picMkLst>
            <pc:docMk/>
            <pc:sldMk cId="0" sldId="303"/>
            <ac:picMk id="9" creationId="{D06E3231-115B-4FAA-A87B-BA055CF964AA}"/>
          </ac:picMkLst>
        </pc:picChg>
      </pc:sldChg>
      <pc:sldChg chg="addSp modSp mod modTransition setBg modAnim">
        <pc:chgData name="Kumar Saurav" userId="936c1018abec5bf7" providerId="LiveId" clId="{ADD36D7B-D9D4-4129-A64A-B3FA4174F689}" dt="2021-07-24T07:27:39.174" v="5218"/>
        <pc:sldMkLst>
          <pc:docMk/>
          <pc:sldMk cId="0" sldId="304"/>
        </pc:sldMkLst>
        <pc:spChg chg="mod">
          <ac:chgData name="Kumar Saurav" userId="936c1018abec5bf7" providerId="LiveId" clId="{ADD36D7B-D9D4-4129-A64A-B3FA4174F689}" dt="2021-07-23T13:41:16.229" v="4861" actId="2711"/>
          <ac:spMkLst>
            <pc:docMk/>
            <pc:sldMk cId="0" sldId="304"/>
            <ac:spMk id="2" creationId="{00000000-0000-0000-0000-000000000000}"/>
          </ac:spMkLst>
        </pc:spChg>
        <pc:spChg chg="mod">
          <ac:chgData name="Kumar Saurav" userId="936c1018abec5bf7" providerId="LiveId" clId="{ADD36D7B-D9D4-4129-A64A-B3FA4174F689}" dt="2021-07-23T13:41:19.760" v="4862" actId="2711"/>
          <ac:spMkLst>
            <pc:docMk/>
            <pc:sldMk cId="0" sldId="304"/>
            <ac:spMk id="3" creationId="{00000000-0000-0000-0000-000000000000}"/>
          </ac:spMkLst>
        </pc:spChg>
        <pc:picChg chg="add mod">
          <ac:chgData name="Kumar Saurav" userId="936c1018abec5bf7" providerId="LiveId" clId="{ADD36D7B-D9D4-4129-A64A-B3FA4174F689}" dt="2021-07-23T13:41:29.088" v="4863" actId="1076"/>
          <ac:picMkLst>
            <pc:docMk/>
            <pc:sldMk cId="0" sldId="304"/>
            <ac:picMk id="11" creationId="{549081A2-DC5C-43A2-BF1E-63190B5A77DC}"/>
          </ac:picMkLst>
        </pc:picChg>
      </pc:sldChg>
      <pc:sldChg chg="modSp add del mod modTransition setBg modAnim">
        <pc:chgData name="Kumar Saurav" userId="936c1018abec5bf7" providerId="LiveId" clId="{ADD36D7B-D9D4-4129-A64A-B3FA4174F689}" dt="2021-07-23T13:42:21.151" v="4871" actId="2711"/>
        <pc:sldMkLst>
          <pc:docMk/>
          <pc:sldMk cId="2149074161" sldId="305"/>
        </pc:sldMkLst>
        <pc:spChg chg="mod">
          <ac:chgData name="Kumar Saurav" userId="936c1018abec5bf7" providerId="LiveId" clId="{ADD36D7B-D9D4-4129-A64A-B3FA4174F689}" dt="2021-07-23T13:42:15.552" v="4870" actId="2711"/>
          <ac:spMkLst>
            <pc:docMk/>
            <pc:sldMk cId="2149074161" sldId="305"/>
            <ac:spMk id="2" creationId="{00000000-0000-0000-0000-000000000000}"/>
          </ac:spMkLst>
        </pc:spChg>
        <pc:graphicFrameChg chg="mod">
          <ac:chgData name="Kumar Saurav" userId="936c1018abec5bf7" providerId="LiveId" clId="{ADD36D7B-D9D4-4129-A64A-B3FA4174F689}" dt="2021-07-23T13:42:21.151" v="4871" actId="2711"/>
          <ac:graphicFrameMkLst>
            <pc:docMk/>
            <pc:sldMk cId="2149074161" sldId="305"/>
            <ac:graphicFrameMk id="14" creationId="{15A01B48-B1BB-4923-9226-4D74E57B98DE}"/>
          </ac:graphicFrameMkLst>
        </pc:graphicFrameChg>
      </pc:sldChg>
      <pc:sldChg chg="addSp delSp modSp add del mod ord delAnim modAnim">
        <pc:chgData name="Kumar Saurav" userId="936c1018abec5bf7" providerId="LiveId" clId="{ADD36D7B-D9D4-4129-A64A-B3FA4174F689}" dt="2021-07-23T13:42:09.772" v="4869" actId="2711"/>
        <pc:sldMkLst>
          <pc:docMk/>
          <pc:sldMk cId="3248332470" sldId="306"/>
        </pc:sldMkLst>
        <pc:spChg chg="mod">
          <ac:chgData name="Kumar Saurav" userId="936c1018abec5bf7" providerId="LiveId" clId="{ADD36D7B-D9D4-4129-A64A-B3FA4174F689}" dt="2021-07-23T13:42:09.772" v="4869" actId="2711"/>
          <ac:spMkLst>
            <pc:docMk/>
            <pc:sldMk cId="3248332470" sldId="306"/>
            <ac:spMk id="2" creationId="{00000000-0000-0000-0000-000000000000}"/>
          </ac:spMkLst>
        </pc:spChg>
        <pc:graphicFrameChg chg="del">
          <ac:chgData name="Kumar Saurav" userId="936c1018abec5bf7" providerId="LiveId" clId="{ADD36D7B-D9D4-4129-A64A-B3FA4174F689}" dt="2021-07-23T09:18:53.038" v="4761" actId="478"/>
          <ac:graphicFrameMkLst>
            <pc:docMk/>
            <pc:sldMk cId="3248332470" sldId="306"/>
            <ac:graphicFrameMk id="14" creationId="{15A01B48-B1BB-4923-9226-4D74E57B98DE}"/>
          </ac:graphicFrameMkLst>
        </pc:graphicFrameChg>
        <pc:picChg chg="add del mod">
          <ac:chgData name="Kumar Saurav" userId="936c1018abec5bf7" providerId="LiveId" clId="{ADD36D7B-D9D4-4129-A64A-B3FA4174F689}" dt="2021-07-23T09:55:40.797" v="4779" actId="478"/>
          <ac:picMkLst>
            <pc:docMk/>
            <pc:sldMk cId="3248332470" sldId="306"/>
            <ac:picMk id="3" creationId="{0881A9E3-AE3A-483D-A4D4-712E0FD6559F}"/>
          </ac:picMkLst>
        </pc:picChg>
        <pc:picChg chg="add mod">
          <ac:chgData name="Kumar Saurav" userId="936c1018abec5bf7" providerId="LiveId" clId="{ADD36D7B-D9D4-4129-A64A-B3FA4174F689}" dt="2021-07-23T13:21:55.714" v="4799"/>
          <ac:picMkLst>
            <pc:docMk/>
            <pc:sldMk cId="3248332470" sldId="306"/>
            <ac:picMk id="10" creationId="{37FC4D44-AABB-466C-B980-C23965D6CF4B}"/>
          </ac:picMkLst>
        </pc:picChg>
        <pc:picChg chg="add mod">
          <ac:chgData name="Kumar Saurav" userId="936c1018abec5bf7" providerId="LiveId" clId="{ADD36D7B-D9D4-4129-A64A-B3FA4174F689}" dt="2021-07-23T13:30:41.764" v="4806" actId="1076"/>
          <ac:picMkLst>
            <pc:docMk/>
            <pc:sldMk cId="3248332470" sldId="306"/>
            <ac:picMk id="11" creationId="{F017D925-1AEC-40E2-B50B-4091C10B81BD}"/>
          </ac:picMkLst>
        </pc:picChg>
        <pc:picChg chg="del">
          <ac:chgData name="Kumar Saurav" userId="936c1018abec5bf7" providerId="LiveId" clId="{ADD36D7B-D9D4-4129-A64A-B3FA4174F689}" dt="2021-07-23T09:18:42.217" v="4739" actId="478"/>
          <ac:picMkLst>
            <pc:docMk/>
            <pc:sldMk cId="3248332470" sldId="306"/>
            <ac:picMk id="18" creationId="{87F58E70-2538-45E0-8A98-B3C210ABE0C1}"/>
          </ac:picMkLst>
        </pc:picChg>
      </pc:sldChg>
      <pc:sldChg chg="new del">
        <pc:chgData name="Kumar Saurav" userId="936c1018abec5bf7" providerId="LiveId" clId="{ADD36D7B-D9D4-4129-A64A-B3FA4174F689}" dt="2021-07-23T09:18:05.456" v="4737" actId="680"/>
        <pc:sldMkLst>
          <pc:docMk/>
          <pc:sldMk cId="3873097349" sldId="306"/>
        </pc:sldMkLst>
      </pc:sldChg>
      <pc:sldChg chg="addSp delSp modSp add mod modTransition delAnim modAnim">
        <pc:chgData name="Kumar Saurav" userId="936c1018abec5bf7" providerId="LiveId" clId="{ADD36D7B-D9D4-4129-A64A-B3FA4174F689}" dt="2021-07-24T07:20:47.493" v="5217"/>
        <pc:sldMkLst>
          <pc:docMk/>
          <pc:sldMk cId="735674552" sldId="307"/>
        </pc:sldMkLst>
        <pc:spChg chg="mod">
          <ac:chgData name="Kumar Saurav" userId="936c1018abec5bf7" providerId="LiveId" clId="{ADD36D7B-D9D4-4129-A64A-B3FA4174F689}" dt="2021-07-24T04:07:13.585" v="4912" actId="20577"/>
          <ac:spMkLst>
            <pc:docMk/>
            <pc:sldMk cId="735674552" sldId="307"/>
            <ac:spMk id="2" creationId="{00000000-0000-0000-0000-000000000000}"/>
          </ac:spMkLst>
        </pc:spChg>
        <pc:spChg chg="add del mod">
          <ac:chgData name="Kumar Saurav" userId="936c1018abec5bf7" providerId="LiveId" clId="{ADD36D7B-D9D4-4129-A64A-B3FA4174F689}" dt="2021-07-24T06:50:32.708" v="5066" actId="767"/>
          <ac:spMkLst>
            <pc:docMk/>
            <pc:sldMk cId="735674552" sldId="307"/>
            <ac:spMk id="3" creationId="{961ED6C0-7687-4F48-BD2C-DE32C9E00488}"/>
          </ac:spMkLst>
        </pc:spChg>
        <pc:spChg chg="add mod">
          <ac:chgData name="Kumar Saurav" userId="936c1018abec5bf7" providerId="LiveId" clId="{ADD36D7B-D9D4-4129-A64A-B3FA4174F689}" dt="2021-07-24T04:15:29.827" v="4920" actId="14100"/>
          <ac:spMkLst>
            <pc:docMk/>
            <pc:sldMk cId="735674552" sldId="307"/>
            <ac:spMk id="12" creationId="{9DF5B905-3315-47D8-8C67-F1D7BAAC02BA}"/>
          </ac:spMkLst>
        </pc:spChg>
        <pc:spChg chg="add mod">
          <ac:chgData name="Kumar Saurav" userId="936c1018abec5bf7" providerId="LiveId" clId="{ADD36D7B-D9D4-4129-A64A-B3FA4174F689}" dt="2021-07-24T04:15:53.600" v="4923" actId="20577"/>
          <ac:spMkLst>
            <pc:docMk/>
            <pc:sldMk cId="735674552" sldId="307"/>
            <ac:spMk id="15" creationId="{A4E7973C-642D-493F-B375-BD4F617DF1EA}"/>
          </ac:spMkLst>
        </pc:spChg>
        <pc:spChg chg="add mod">
          <ac:chgData name="Kumar Saurav" userId="936c1018abec5bf7" providerId="LiveId" clId="{ADD36D7B-D9D4-4129-A64A-B3FA4174F689}" dt="2021-07-24T07:15:05.064" v="5119" actId="1035"/>
          <ac:spMkLst>
            <pc:docMk/>
            <pc:sldMk cId="735674552" sldId="307"/>
            <ac:spMk id="16" creationId="{EE9151AE-6264-40EF-AB9D-D69A36D5368B}"/>
          </ac:spMkLst>
        </pc:spChg>
        <pc:spChg chg="add mod">
          <ac:chgData name="Kumar Saurav" userId="936c1018abec5bf7" providerId="LiveId" clId="{ADD36D7B-D9D4-4129-A64A-B3FA4174F689}" dt="2021-07-24T04:16:36.496" v="4931" actId="20577"/>
          <ac:spMkLst>
            <pc:docMk/>
            <pc:sldMk cId="735674552" sldId="307"/>
            <ac:spMk id="18" creationId="{25DD6D23-4445-4B36-A7DB-949B38806146}"/>
          </ac:spMkLst>
        </pc:spChg>
        <pc:spChg chg="add del mod topLvl">
          <ac:chgData name="Kumar Saurav" userId="936c1018abec5bf7" providerId="LiveId" clId="{ADD36D7B-D9D4-4129-A64A-B3FA4174F689}" dt="2021-07-24T04:17:37.100" v="4941" actId="478"/>
          <ac:spMkLst>
            <pc:docMk/>
            <pc:sldMk cId="735674552" sldId="307"/>
            <ac:spMk id="21" creationId="{64E72F2F-4604-4029-9C13-217C0891337D}"/>
          </ac:spMkLst>
        </pc:spChg>
        <pc:spChg chg="add mod">
          <ac:chgData name="Kumar Saurav" userId="936c1018abec5bf7" providerId="LiveId" clId="{ADD36D7B-D9D4-4129-A64A-B3FA4174F689}" dt="2021-07-24T06:49:13.088" v="5052" actId="20577"/>
          <ac:spMkLst>
            <pc:docMk/>
            <pc:sldMk cId="735674552" sldId="307"/>
            <ac:spMk id="22" creationId="{030EA34C-D64C-42AE-9B80-CA6325AFE412}"/>
          </ac:spMkLst>
        </pc:spChg>
        <pc:spChg chg="add mod">
          <ac:chgData name="Kumar Saurav" userId="936c1018abec5bf7" providerId="LiveId" clId="{ADD36D7B-D9D4-4129-A64A-B3FA4174F689}" dt="2021-07-24T04:18:08.871" v="4947" actId="20577"/>
          <ac:spMkLst>
            <pc:docMk/>
            <pc:sldMk cId="735674552" sldId="307"/>
            <ac:spMk id="24" creationId="{CE9CAA31-60D6-4CB0-BA58-6DC113F59C90}"/>
          </ac:spMkLst>
        </pc:spChg>
        <pc:spChg chg="add mod">
          <ac:chgData name="Kumar Saurav" userId="936c1018abec5bf7" providerId="LiveId" clId="{ADD36D7B-D9D4-4129-A64A-B3FA4174F689}" dt="2021-07-24T04:19:06.230" v="4956"/>
          <ac:spMkLst>
            <pc:docMk/>
            <pc:sldMk cId="735674552" sldId="307"/>
            <ac:spMk id="27" creationId="{7A20ACD7-F77A-45FF-B18E-2E8F641F65D9}"/>
          </ac:spMkLst>
        </pc:spChg>
        <pc:spChg chg="add del mod">
          <ac:chgData name="Kumar Saurav" userId="936c1018abec5bf7" providerId="LiveId" clId="{ADD36D7B-D9D4-4129-A64A-B3FA4174F689}" dt="2021-07-24T07:10:37.583" v="5082" actId="478"/>
          <ac:spMkLst>
            <pc:docMk/>
            <pc:sldMk cId="735674552" sldId="307"/>
            <ac:spMk id="27" creationId="{C01E729D-6642-41E4-856D-683B2FA938EA}"/>
          </ac:spMkLst>
        </pc:spChg>
        <pc:spChg chg="add mod">
          <ac:chgData name="Kumar Saurav" userId="936c1018abec5bf7" providerId="LiveId" clId="{ADD36D7B-D9D4-4129-A64A-B3FA4174F689}" dt="2021-07-24T07:14:46.260" v="5112" actId="14100"/>
          <ac:spMkLst>
            <pc:docMk/>
            <pc:sldMk cId="735674552" sldId="307"/>
            <ac:spMk id="28" creationId="{E5F649C7-B84A-4BEF-B74E-CCAB1787C90F}"/>
          </ac:spMkLst>
        </pc:spChg>
        <pc:spChg chg="add del mod">
          <ac:chgData name="Kumar Saurav" userId="936c1018abec5bf7" providerId="LiveId" clId="{ADD36D7B-D9D4-4129-A64A-B3FA4174F689}" dt="2021-07-24T07:19:03.067" v="5190" actId="478"/>
          <ac:spMkLst>
            <pc:docMk/>
            <pc:sldMk cId="735674552" sldId="307"/>
            <ac:spMk id="29" creationId="{D8F72B0B-3B63-40BB-B7CD-D48CDC516716}"/>
          </ac:spMkLst>
        </pc:spChg>
        <pc:spChg chg="add mod">
          <ac:chgData name="Kumar Saurav" userId="936c1018abec5bf7" providerId="LiveId" clId="{ADD36D7B-D9D4-4129-A64A-B3FA4174F689}" dt="2021-07-24T07:19:56.494" v="5207" actId="20577"/>
          <ac:spMkLst>
            <pc:docMk/>
            <pc:sldMk cId="735674552" sldId="307"/>
            <ac:spMk id="30" creationId="{3329F4FD-9C2B-4EBF-83F5-5BC95175D299}"/>
          </ac:spMkLst>
        </pc:spChg>
        <pc:grpChg chg="add del mod">
          <ac:chgData name="Kumar Saurav" userId="936c1018abec5bf7" providerId="LiveId" clId="{ADD36D7B-D9D4-4129-A64A-B3FA4174F689}" dt="2021-07-24T04:16:40.610" v="4932" actId="478"/>
          <ac:grpSpMkLst>
            <pc:docMk/>
            <pc:sldMk cId="735674552" sldId="307"/>
            <ac:grpSpMk id="10" creationId="{C5AC97D8-61E7-40AB-832C-D19A0FB3BEAF}"/>
          </ac:grpSpMkLst>
        </pc:grpChg>
        <pc:grpChg chg="add del mod">
          <ac:chgData name="Kumar Saurav" userId="936c1018abec5bf7" providerId="LiveId" clId="{ADD36D7B-D9D4-4129-A64A-B3FA4174F689}" dt="2021-07-24T04:16:09.328" v="4924" actId="478"/>
          <ac:grpSpMkLst>
            <pc:docMk/>
            <pc:sldMk cId="735674552" sldId="307"/>
            <ac:grpSpMk id="14" creationId="{DF4F09CC-4E14-4E91-BF4F-FC18011B0F79}"/>
          </ac:grpSpMkLst>
        </pc:grpChg>
        <pc:grpChg chg="add mod">
          <ac:chgData name="Kumar Saurav" userId="936c1018abec5bf7" providerId="LiveId" clId="{ADD36D7B-D9D4-4129-A64A-B3FA4174F689}" dt="2021-07-24T07:14:58.278" v="5116" actId="14100"/>
          <ac:grpSpMkLst>
            <pc:docMk/>
            <pc:sldMk cId="735674552" sldId="307"/>
            <ac:grpSpMk id="15" creationId="{B4BC4868-E23A-4F4E-ADE1-2CC374BA082F}"/>
          </ac:grpSpMkLst>
        </pc:grpChg>
        <pc:grpChg chg="add del mod">
          <ac:chgData name="Kumar Saurav" userId="936c1018abec5bf7" providerId="LiveId" clId="{ADD36D7B-D9D4-4129-A64A-B3FA4174F689}" dt="2021-07-24T06:47:54.620" v="5043" actId="478"/>
          <ac:grpSpMkLst>
            <pc:docMk/>
            <pc:sldMk cId="735674552" sldId="307"/>
            <ac:grpSpMk id="17" creationId="{E11E5924-35C1-4A47-8F7A-AFDD4A7E59C4}"/>
          </ac:grpSpMkLst>
        </pc:grpChg>
        <pc:grpChg chg="add del mod">
          <ac:chgData name="Kumar Saurav" userId="936c1018abec5bf7" providerId="LiveId" clId="{ADD36D7B-D9D4-4129-A64A-B3FA4174F689}" dt="2021-07-24T04:17:27.060" v="4940" actId="478"/>
          <ac:grpSpMkLst>
            <pc:docMk/>
            <pc:sldMk cId="735674552" sldId="307"/>
            <ac:grpSpMk id="20" creationId="{15862968-F267-4FDA-B9EB-BCE7570BD2A1}"/>
          </ac:grpSpMkLst>
        </pc:grpChg>
        <pc:grpChg chg="add mod">
          <ac:chgData name="Kumar Saurav" userId="936c1018abec5bf7" providerId="LiveId" clId="{ADD36D7B-D9D4-4129-A64A-B3FA4174F689}" dt="2021-07-24T07:14:54.789" v="5115" actId="14100"/>
          <ac:grpSpMkLst>
            <pc:docMk/>
            <pc:sldMk cId="735674552" sldId="307"/>
            <ac:grpSpMk id="21" creationId="{C18F1202-429D-479C-81C6-1340415E64F4}"/>
          </ac:grpSpMkLst>
        </pc:grpChg>
        <pc:grpChg chg="add del mod">
          <ac:chgData name="Kumar Saurav" userId="936c1018abec5bf7" providerId="LiveId" clId="{ADD36D7B-D9D4-4129-A64A-B3FA4174F689}" dt="2021-07-24T06:47:54.620" v="5043" actId="478"/>
          <ac:grpSpMkLst>
            <pc:docMk/>
            <pc:sldMk cId="735674552" sldId="307"/>
            <ac:grpSpMk id="23" creationId="{44F6B3E6-3877-46B7-8062-CE17A99FA550}"/>
          </ac:grpSpMkLst>
        </pc:grpChg>
        <pc:grpChg chg="add del mod">
          <ac:chgData name="Kumar Saurav" userId="936c1018abec5bf7" providerId="LiveId" clId="{ADD36D7B-D9D4-4129-A64A-B3FA4174F689}" dt="2021-07-24T04:19:34.160" v="4963" actId="478"/>
          <ac:grpSpMkLst>
            <pc:docMk/>
            <pc:sldMk cId="735674552" sldId="307"/>
            <ac:grpSpMk id="26" creationId="{DFABAB88-8807-43DB-9AF0-BE0146AE6E89}"/>
          </ac:grpSpMkLst>
        </pc:grpChg>
        <pc:picChg chg="del">
          <ac:chgData name="Kumar Saurav" userId="936c1018abec5bf7" providerId="LiveId" clId="{ADD36D7B-D9D4-4129-A64A-B3FA4174F689}" dt="2021-07-24T04:07:01.885" v="4904" actId="478"/>
          <ac:picMkLst>
            <pc:docMk/>
            <pc:sldMk cId="735674552" sldId="307"/>
            <ac:picMk id="11" creationId="{F017D925-1AEC-40E2-B50B-4091C10B81BD}"/>
          </ac:picMkLst>
        </pc:picChg>
        <pc:picChg chg="add mod">
          <ac:chgData name="Kumar Saurav" userId="936c1018abec5bf7" providerId="LiveId" clId="{ADD36D7B-D9D4-4129-A64A-B3FA4174F689}" dt="2021-07-24T04:15:32.747" v="4921" actId="14100"/>
          <ac:picMkLst>
            <pc:docMk/>
            <pc:sldMk cId="735674552" sldId="307"/>
            <ac:picMk id="13" creationId="{4BF4A228-11C4-462C-8D28-EF393A2374B2}"/>
          </ac:picMkLst>
        </pc:picChg>
        <pc:picChg chg="add mod">
          <ac:chgData name="Kumar Saurav" userId="936c1018abec5bf7" providerId="LiveId" clId="{ADD36D7B-D9D4-4129-A64A-B3FA4174F689}" dt="2021-07-24T04:15:50.338" v="4922"/>
          <ac:picMkLst>
            <pc:docMk/>
            <pc:sldMk cId="735674552" sldId="307"/>
            <ac:picMk id="16" creationId="{50AEA935-810C-49D6-B063-2651D643CCC4}"/>
          </ac:picMkLst>
        </pc:picChg>
        <pc:picChg chg="add mod">
          <ac:chgData name="Kumar Saurav" userId="936c1018abec5bf7" providerId="LiveId" clId="{ADD36D7B-D9D4-4129-A64A-B3FA4174F689}" dt="2021-07-24T04:16:10.945" v="4925"/>
          <ac:picMkLst>
            <pc:docMk/>
            <pc:sldMk cId="735674552" sldId="307"/>
            <ac:picMk id="19" creationId="{50F1D409-0EDE-448A-B593-82D4F271A1CC}"/>
          </ac:picMkLst>
        </pc:picChg>
        <pc:picChg chg="add mod">
          <ac:chgData name="Kumar Saurav" userId="936c1018abec5bf7" providerId="LiveId" clId="{ADD36D7B-D9D4-4129-A64A-B3FA4174F689}" dt="2021-07-24T06:48:44.201" v="5047" actId="1076"/>
          <ac:picMkLst>
            <pc:docMk/>
            <pc:sldMk cId="735674552" sldId="307"/>
            <ac:picMk id="20" creationId="{D706ECE1-C92D-4CF3-BA4F-A82ED147672A}"/>
          </ac:picMkLst>
        </pc:picChg>
        <pc:picChg chg="add del mod topLvl">
          <ac:chgData name="Kumar Saurav" userId="936c1018abec5bf7" providerId="LiveId" clId="{ADD36D7B-D9D4-4129-A64A-B3FA4174F689}" dt="2021-07-24T04:17:27.060" v="4940" actId="478"/>
          <ac:picMkLst>
            <pc:docMk/>
            <pc:sldMk cId="735674552" sldId="307"/>
            <ac:picMk id="22" creationId="{D4BB4164-AB57-4197-9AE4-FBC470727352}"/>
          </ac:picMkLst>
        </pc:picChg>
        <pc:picChg chg="add mod">
          <ac:chgData name="Kumar Saurav" userId="936c1018abec5bf7" providerId="LiveId" clId="{ADD36D7B-D9D4-4129-A64A-B3FA4174F689}" dt="2021-07-24T04:17:39.377" v="4942"/>
          <ac:picMkLst>
            <pc:docMk/>
            <pc:sldMk cId="735674552" sldId="307"/>
            <ac:picMk id="25" creationId="{5454E5E6-3D66-4B89-BBF1-3DADFE96E86C}"/>
          </ac:picMkLst>
        </pc:picChg>
        <pc:picChg chg="add mod">
          <ac:chgData name="Kumar Saurav" userId="936c1018abec5bf7" providerId="LiveId" clId="{ADD36D7B-D9D4-4129-A64A-B3FA4174F689}" dt="2021-07-24T06:49:15.790" v="5054" actId="1076"/>
          <ac:picMkLst>
            <pc:docMk/>
            <pc:sldMk cId="735674552" sldId="307"/>
            <ac:picMk id="26" creationId="{C33457F6-29A9-4776-AF68-5CE52FD6076A}"/>
          </ac:picMkLst>
        </pc:picChg>
        <pc:picChg chg="add mod">
          <ac:chgData name="Kumar Saurav" userId="936c1018abec5bf7" providerId="LiveId" clId="{ADD36D7B-D9D4-4129-A64A-B3FA4174F689}" dt="2021-07-24T04:19:06.230" v="4956"/>
          <ac:picMkLst>
            <pc:docMk/>
            <pc:sldMk cId="735674552" sldId="307"/>
            <ac:picMk id="28" creationId="{1CC574CA-A2E6-4585-BA3E-9A3F902F9256}"/>
          </ac:picMkLst>
        </pc:picChg>
      </pc:sldChg>
      <pc:sldChg chg="new del">
        <pc:chgData name="Kumar Saurav" userId="936c1018abec5bf7" providerId="LiveId" clId="{ADD36D7B-D9D4-4129-A64A-B3FA4174F689}" dt="2021-07-24T04:06:49.567" v="4902" actId="680"/>
        <pc:sldMkLst>
          <pc:docMk/>
          <pc:sldMk cId="1755800060" sldId="30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3A0ACD-061E-4D4D-A8A6-852F8E3497C3}" type="doc">
      <dgm:prSet loTypeId="urn:microsoft.com/office/officeart/2005/8/layout/equation2" loCatId="process" qsTypeId="urn:microsoft.com/office/officeart/2005/8/quickstyle/3d2" qsCatId="3D" csTypeId="urn:microsoft.com/office/officeart/2005/8/colors/colorful1" csCatId="colorful" phldr="1"/>
      <dgm:spPr/>
    </dgm:pt>
    <dgm:pt modelId="{DBA2BF42-F5EC-4ACA-B3F5-2611374F07F5}">
      <dgm:prSet phldrT="[Text]"/>
      <dgm:spPr/>
      <dgm:t>
        <a:bodyPr/>
        <a:lstStyle/>
        <a:p>
          <a:r>
            <a:rPr lang="en-IN" dirty="0"/>
            <a:t>Mechanical</a:t>
          </a:r>
        </a:p>
        <a:p>
          <a:r>
            <a:rPr lang="en-IN" dirty="0"/>
            <a:t>Energy</a:t>
          </a:r>
        </a:p>
      </dgm:t>
    </dgm:pt>
    <dgm:pt modelId="{66439016-E0D3-4500-9CBC-5E8E2696FA69}" type="parTrans" cxnId="{B2E9CF2B-4341-4913-8FF0-9776E256E828}">
      <dgm:prSet/>
      <dgm:spPr/>
      <dgm:t>
        <a:bodyPr/>
        <a:lstStyle/>
        <a:p>
          <a:endParaRPr lang="en-IN"/>
        </a:p>
      </dgm:t>
    </dgm:pt>
    <dgm:pt modelId="{E2E2C0FF-6F45-4E46-9395-3177084E7A0D}" type="sibTrans" cxnId="{B2E9CF2B-4341-4913-8FF0-9776E256E828}">
      <dgm:prSet/>
      <dgm:spPr/>
      <dgm:t>
        <a:bodyPr/>
        <a:lstStyle/>
        <a:p>
          <a:endParaRPr lang="en-IN"/>
        </a:p>
      </dgm:t>
    </dgm:pt>
    <dgm:pt modelId="{CA980D91-DCB5-4E1E-92F7-8B3D3A332E9A}">
      <dgm:prSet phldrT="[Text]"/>
      <dgm:spPr/>
      <dgm:t>
        <a:bodyPr/>
        <a:lstStyle/>
        <a:p>
          <a:r>
            <a:rPr lang="en-IN" b="1" dirty="0"/>
            <a:t>Electrical Energy</a:t>
          </a:r>
        </a:p>
      </dgm:t>
    </dgm:pt>
    <dgm:pt modelId="{5BA8CDA5-F9CB-43DC-9BE9-409CC6EA201E}" type="parTrans" cxnId="{D7A5586F-3FA1-4235-836E-2F38D5D6F07A}">
      <dgm:prSet/>
      <dgm:spPr/>
      <dgm:t>
        <a:bodyPr/>
        <a:lstStyle/>
        <a:p>
          <a:endParaRPr lang="en-IN"/>
        </a:p>
      </dgm:t>
    </dgm:pt>
    <dgm:pt modelId="{DD875B09-B0AC-46FB-9EA6-871DD0B48A32}" type="sibTrans" cxnId="{D7A5586F-3FA1-4235-836E-2F38D5D6F07A}">
      <dgm:prSet/>
      <dgm:spPr/>
      <dgm:t>
        <a:bodyPr/>
        <a:lstStyle/>
        <a:p>
          <a:endParaRPr lang="en-IN"/>
        </a:p>
      </dgm:t>
    </dgm:pt>
    <dgm:pt modelId="{364D2E2F-6304-479C-915C-0663653FB177}" type="pres">
      <dgm:prSet presAssocID="{0C3A0ACD-061E-4D4D-A8A6-852F8E3497C3}" presName="Name0" presStyleCnt="0">
        <dgm:presLayoutVars>
          <dgm:dir/>
          <dgm:resizeHandles val="exact"/>
        </dgm:presLayoutVars>
      </dgm:prSet>
      <dgm:spPr/>
    </dgm:pt>
    <dgm:pt modelId="{B092B981-A2BA-48DF-9861-201D20E8C2AB}" type="pres">
      <dgm:prSet presAssocID="{0C3A0ACD-061E-4D4D-A8A6-852F8E3497C3}" presName="vNodes" presStyleCnt="0"/>
      <dgm:spPr/>
    </dgm:pt>
    <dgm:pt modelId="{97406B28-FF4A-4F22-883D-75341C937590}" type="pres">
      <dgm:prSet presAssocID="{DBA2BF42-F5EC-4ACA-B3F5-2611374F07F5}" presName="node" presStyleLbl="node1" presStyleIdx="0" presStyleCnt="2">
        <dgm:presLayoutVars>
          <dgm:bulletEnabled val="1"/>
        </dgm:presLayoutVars>
      </dgm:prSet>
      <dgm:spPr/>
    </dgm:pt>
    <dgm:pt modelId="{6950C52C-97A2-4051-AEBA-97F0F2C4B7CF}" type="pres">
      <dgm:prSet presAssocID="{0C3A0ACD-061E-4D4D-A8A6-852F8E3497C3}" presName="sibTransLast" presStyleLbl="sibTrans2D1" presStyleIdx="0" presStyleCnt="1"/>
      <dgm:spPr/>
    </dgm:pt>
    <dgm:pt modelId="{7FF3807E-8B0F-4130-9741-29586B44013C}" type="pres">
      <dgm:prSet presAssocID="{0C3A0ACD-061E-4D4D-A8A6-852F8E3497C3}" presName="connectorText" presStyleLbl="sibTrans2D1" presStyleIdx="0" presStyleCnt="1"/>
      <dgm:spPr/>
    </dgm:pt>
    <dgm:pt modelId="{DA6D6D67-F9D6-4EF8-94AF-841A631BFFD7}" type="pres">
      <dgm:prSet presAssocID="{0C3A0ACD-061E-4D4D-A8A6-852F8E3497C3}" presName="lastNode" presStyleLbl="node1" presStyleIdx="1" presStyleCnt="2">
        <dgm:presLayoutVars>
          <dgm:bulletEnabled val="1"/>
        </dgm:presLayoutVars>
      </dgm:prSet>
      <dgm:spPr/>
    </dgm:pt>
  </dgm:ptLst>
  <dgm:cxnLst>
    <dgm:cxn modelId="{0AB7710F-45BE-4AFE-8FDE-5C61A2938BF3}" type="presOf" srcId="{0C3A0ACD-061E-4D4D-A8A6-852F8E3497C3}" destId="{364D2E2F-6304-479C-915C-0663653FB177}" srcOrd="0" destOrd="0" presId="urn:microsoft.com/office/officeart/2005/8/layout/equation2"/>
    <dgm:cxn modelId="{B2E9CF2B-4341-4913-8FF0-9776E256E828}" srcId="{0C3A0ACD-061E-4D4D-A8A6-852F8E3497C3}" destId="{DBA2BF42-F5EC-4ACA-B3F5-2611374F07F5}" srcOrd="0" destOrd="0" parTransId="{66439016-E0D3-4500-9CBC-5E8E2696FA69}" sibTransId="{E2E2C0FF-6F45-4E46-9395-3177084E7A0D}"/>
    <dgm:cxn modelId="{D7A5586F-3FA1-4235-836E-2F38D5D6F07A}" srcId="{0C3A0ACD-061E-4D4D-A8A6-852F8E3497C3}" destId="{CA980D91-DCB5-4E1E-92F7-8B3D3A332E9A}" srcOrd="1" destOrd="0" parTransId="{5BA8CDA5-F9CB-43DC-9BE9-409CC6EA201E}" sibTransId="{DD875B09-B0AC-46FB-9EA6-871DD0B48A32}"/>
    <dgm:cxn modelId="{42B3E473-12BB-4174-82A8-FE26B35245C5}" type="presOf" srcId="{E2E2C0FF-6F45-4E46-9395-3177084E7A0D}" destId="{6950C52C-97A2-4051-AEBA-97F0F2C4B7CF}" srcOrd="0" destOrd="0" presId="urn:microsoft.com/office/officeart/2005/8/layout/equation2"/>
    <dgm:cxn modelId="{8E71157A-D692-4301-A29E-53C367D089DA}" type="presOf" srcId="{E2E2C0FF-6F45-4E46-9395-3177084E7A0D}" destId="{7FF3807E-8B0F-4130-9741-29586B44013C}" srcOrd="1" destOrd="0" presId="urn:microsoft.com/office/officeart/2005/8/layout/equation2"/>
    <dgm:cxn modelId="{D88FD9B1-BB4D-4BD0-B7F0-1FCAD2B907FE}" type="presOf" srcId="{CA980D91-DCB5-4E1E-92F7-8B3D3A332E9A}" destId="{DA6D6D67-F9D6-4EF8-94AF-841A631BFFD7}" srcOrd="0" destOrd="0" presId="urn:microsoft.com/office/officeart/2005/8/layout/equation2"/>
    <dgm:cxn modelId="{6ECF51BE-D40E-4FC5-A8B5-222D353E7C22}" type="presOf" srcId="{DBA2BF42-F5EC-4ACA-B3F5-2611374F07F5}" destId="{97406B28-FF4A-4F22-883D-75341C937590}" srcOrd="0" destOrd="0" presId="urn:microsoft.com/office/officeart/2005/8/layout/equation2"/>
    <dgm:cxn modelId="{ADBDFE3D-942D-4214-B3EF-92266FD8FD5D}" type="presParOf" srcId="{364D2E2F-6304-479C-915C-0663653FB177}" destId="{B092B981-A2BA-48DF-9861-201D20E8C2AB}" srcOrd="0" destOrd="0" presId="urn:microsoft.com/office/officeart/2005/8/layout/equation2"/>
    <dgm:cxn modelId="{9F015E62-D89B-4472-9EBC-B10F5E770AC6}" type="presParOf" srcId="{B092B981-A2BA-48DF-9861-201D20E8C2AB}" destId="{97406B28-FF4A-4F22-883D-75341C937590}" srcOrd="0" destOrd="0" presId="urn:microsoft.com/office/officeart/2005/8/layout/equation2"/>
    <dgm:cxn modelId="{E92E34C3-607D-4D55-9438-EDDBC2197EEE}" type="presParOf" srcId="{364D2E2F-6304-479C-915C-0663653FB177}" destId="{6950C52C-97A2-4051-AEBA-97F0F2C4B7CF}" srcOrd="1" destOrd="0" presId="urn:microsoft.com/office/officeart/2005/8/layout/equation2"/>
    <dgm:cxn modelId="{3AADE0FB-6D7D-4C8A-BBFC-0BB017D9F197}" type="presParOf" srcId="{6950C52C-97A2-4051-AEBA-97F0F2C4B7CF}" destId="{7FF3807E-8B0F-4130-9741-29586B44013C}" srcOrd="0" destOrd="0" presId="urn:microsoft.com/office/officeart/2005/8/layout/equation2"/>
    <dgm:cxn modelId="{79574DEE-B92F-40A9-9EEC-6FA9F39A0A3A}" type="presParOf" srcId="{364D2E2F-6304-479C-915C-0663653FB177}" destId="{DA6D6D67-F9D6-4EF8-94AF-841A631BFFD7}" srcOrd="2" destOrd="0" presId="urn:microsoft.com/office/officeart/2005/8/layout/equation2"/>
  </dgm:cxnLst>
  <dgm:bg>
    <a:effectLst>
      <a:outerShdw blurRad="76200" dir="18900000" sy="23000" kx="-1200000" algn="bl" rotWithShape="0">
        <a:prstClr val="black">
          <a:alpha val="20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315124-2A8E-4666-85E5-C54EF08FED1A}" type="doc">
      <dgm:prSet loTypeId="urn:microsoft.com/office/officeart/2005/8/layout/process5" loCatId="process" qsTypeId="urn:microsoft.com/office/officeart/2005/8/quickstyle/3d7" qsCatId="3D" csTypeId="urn:microsoft.com/office/officeart/2005/8/colors/colorful1" csCatId="colorful" phldr="1"/>
      <dgm:spPr/>
      <dgm:t>
        <a:bodyPr/>
        <a:lstStyle/>
        <a:p>
          <a:endParaRPr lang="en-IN"/>
        </a:p>
      </dgm:t>
    </dgm:pt>
    <dgm:pt modelId="{F25F0292-2343-4A6A-A806-E49501DB12A5}">
      <dgm:prSet phldrT="[Text]"/>
      <dgm:spPr/>
      <dgm:t>
        <a:bodyPr/>
        <a:lstStyle/>
        <a:p>
          <a:r>
            <a:rPr lang="en-IN" dirty="0">
              <a:latin typeface="Times New Roman" panose="02020603050405020304" pitchFamily="18" charset="0"/>
              <a:cs typeface="Times New Roman" panose="02020603050405020304" pitchFamily="18" charset="0"/>
            </a:rPr>
            <a:t>3D Model Design </a:t>
          </a:r>
        </a:p>
      </dgm:t>
    </dgm:pt>
    <dgm:pt modelId="{5CA6BB90-C227-4F15-9319-AB7C6B1D9250}" type="parTrans" cxnId="{2FBC024A-6FA5-48A9-8751-CE6BFFE9FF3D}">
      <dgm:prSet/>
      <dgm:spPr/>
      <dgm:t>
        <a:bodyPr/>
        <a:lstStyle/>
        <a:p>
          <a:endParaRPr lang="en-IN"/>
        </a:p>
      </dgm:t>
    </dgm:pt>
    <dgm:pt modelId="{315B9A7F-C261-460D-B299-7CD788A63607}" type="sibTrans" cxnId="{2FBC024A-6FA5-48A9-8751-CE6BFFE9FF3D}">
      <dgm:prSet/>
      <dgm:spPr/>
      <dgm:t>
        <a:bodyPr/>
        <a:lstStyle/>
        <a:p>
          <a:endParaRPr lang="en-IN"/>
        </a:p>
      </dgm:t>
    </dgm:pt>
    <dgm:pt modelId="{1545EB43-53DA-4B21-ABCB-82271E19A74D}">
      <dgm:prSet phldrT="[Text]"/>
      <dgm:spPr/>
      <dgm:t>
        <a:bodyPr/>
        <a:lstStyle/>
        <a:p>
          <a:r>
            <a:rPr lang="en-IN" dirty="0">
              <a:latin typeface="Times New Roman" panose="02020603050405020304" pitchFamily="18" charset="0"/>
              <a:cs typeface="Times New Roman" panose="02020603050405020304" pitchFamily="18" charset="0"/>
            </a:rPr>
            <a:t>Fabrication of 3D Model</a:t>
          </a:r>
        </a:p>
      </dgm:t>
    </dgm:pt>
    <dgm:pt modelId="{160E1FF0-8950-4AAA-9198-8FB674ED2CFF}" type="parTrans" cxnId="{530C1873-8163-4F89-9EC0-355312F1AB2E}">
      <dgm:prSet/>
      <dgm:spPr/>
      <dgm:t>
        <a:bodyPr/>
        <a:lstStyle/>
        <a:p>
          <a:endParaRPr lang="en-IN"/>
        </a:p>
      </dgm:t>
    </dgm:pt>
    <dgm:pt modelId="{06C53D9B-123D-4CE6-B3E0-0F898EBD802F}" type="sibTrans" cxnId="{530C1873-8163-4F89-9EC0-355312F1AB2E}">
      <dgm:prSet/>
      <dgm:spPr/>
      <dgm:t>
        <a:bodyPr/>
        <a:lstStyle/>
        <a:p>
          <a:endParaRPr lang="en-IN"/>
        </a:p>
      </dgm:t>
    </dgm:pt>
    <dgm:pt modelId="{5E48FDEC-D00E-412C-AEB3-E7398E544B96}">
      <dgm:prSet/>
      <dgm:spPr/>
      <dgm:t>
        <a:bodyPr/>
        <a:lstStyle/>
        <a:p>
          <a:r>
            <a:rPr lang="en-IN" dirty="0">
              <a:latin typeface="Times New Roman" panose="02020603050405020304" pitchFamily="18" charset="0"/>
              <a:cs typeface="Times New Roman" panose="02020603050405020304" pitchFamily="18" charset="0"/>
            </a:rPr>
            <a:t>Identification of Complication</a:t>
          </a:r>
        </a:p>
      </dgm:t>
    </dgm:pt>
    <dgm:pt modelId="{9E1A47EB-0B93-4BA7-A4A4-63FA48CF1097}" type="parTrans" cxnId="{4F0001A1-45EC-4C37-9952-689B6FFBD770}">
      <dgm:prSet/>
      <dgm:spPr/>
      <dgm:t>
        <a:bodyPr/>
        <a:lstStyle/>
        <a:p>
          <a:endParaRPr lang="en-IN"/>
        </a:p>
      </dgm:t>
    </dgm:pt>
    <dgm:pt modelId="{FD694218-D574-4752-868B-45C393634D1A}" type="sibTrans" cxnId="{4F0001A1-45EC-4C37-9952-689B6FFBD770}">
      <dgm:prSet/>
      <dgm:spPr/>
      <dgm:t>
        <a:bodyPr/>
        <a:lstStyle/>
        <a:p>
          <a:endParaRPr lang="en-IN"/>
        </a:p>
      </dgm:t>
    </dgm:pt>
    <dgm:pt modelId="{D5658C9B-6252-4E08-BA24-8060CEB7E6C0}">
      <dgm:prSet/>
      <dgm:spPr/>
      <dgm:t>
        <a:bodyPr/>
        <a:lstStyle/>
        <a:p>
          <a:r>
            <a:rPr lang="en-IN" dirty="0">
              <a:latin typeface="Times New Roman" panose="02020603050405020304" pitchFamily="18" charset="0"/>
              <a:cs typeface="Times New Roman" panose="02020603050405020304" pitchFamily="18" charset="0"/>
            </a:rPr>
            <a:t>Literature Review</a:t>
          </a:r>
        </a:p>
      </dgm:t>
    </dgm:pt>
    <dgm:pt modelId="{ED59DEA8-8FC7-4D6F-A427-91673D1CC294}" type="parTrans" cxnId="{A41A730A-7F32-4AE3-9B25-7AE9F332BADB}">
      <dgm:prSet/>
      <dgm:spPr/>
      <dgm:t>
        <a:bodyPr/>
        <a:lstStyle/>
        <a:p>
          <a:endParaRPr lang="en-IN"/>
        </a:p>
      </dgm:t>
    </dgm:pt>
    <dgm:pt modelId="{E785CA18-AD40-4FBA-8346-4E7DC8C95F60}" type="sibTrans" cxnId="{A41A730A-7F32-4AE3-9B25-7AE9F332BADB}">
      <dgm:prSet/>
      <dgm:spPr/>
      <dgm:t>
        <a:bodyPr/>
        <a:lstStyle/>
        <a:p>
          <a:endParaRPr lang="en-IN"/>
        </a:p>
      </dgm:t>
    </dgm:pt>
    <dgm:pt modelId="{AB71C446-9E34-4A36-A25D-0D442A1E7950}">
      <dgm:prSet phldrT="[Text]"/>
      <dgm:spPr/>
      <dgm:t>
        <a:bodyPr/>
        <a:lstStyle/>
        <a:p>
          <a:r>
            <a:rPr lang="en-IN">
              <a:latin typeface="Times New Roman" panose="02020603050405020304" pitchFamily="18" charset="0"/>
              <a:cs typeface="Times New Roman" panose="02020603050405020304" pitchFamily="18" charset="0"/>
            </a:rPr>
            <a:t>Model Testing</a:t>
          </a:r>
        </a:p>
      </dgm:t>
    </dgm:pt>
    <dgm:pt modelId="{58761112-C591-4174-B88E-48404CBC2A09}" type="parTrans" cxnId="{9EBB6E43-E63F-4426-8711-0F74821F5288}">
      <dgm:prSet/>
      <dgm:spPr/>
      <dgm:t>
        <a:bodyPr/>
        <a:lstStyle/>
        <a:p>
          <a:endParaRPr lang="en-IN"/>
        </a:p>
      </dgm:t>
    </dgm:pt>
    <dgm:pt modelId="{1578797C-6D26-495F-A2E9-5FA710536179}" type="sibTrans" cxnId="{9EBB6E43-E63F-4426-8711-0F74821F5288}">
      <dgm:prSet/>
      <dgm:spPr/>
      <dgm:t>
        <a:bodyPr/>
        <a:lstStyle/>
        <a:p>
          <a:endParaRPr lang="en-IN"/>
        </a:p>
      </dgm:t>
    </dgm:pt>
    <dgm:pt modelId="{D7577FBE-82D5-4C8D-B1FF-67B27F343DED}">
      <dgm:prSet phldrT="[Text]"/>
      <dgm:spPr/>
      <dgm:t>
        <a:bodyPr/>
        <a:lstStyle/>
        <a:p>
          <a:r>
            <a:rPr lang="en-IN" dirty="0">
              <a:latin typeface="Times New Roman" panose="02020603050405020304" pitchFamily="18" charset="0"/>
              <a:cs typeface="Times New Roman" panose="02020603050405020304" pitchFamily="18" charset="0"/>
            </a:rPr>
            <a:t>Modification on the Model</a:t>
          </a:r>
        </a:p>
      </dgm:t>
    </dgm:pt>
    <dgm:pt modelId="{F66FBEEB-AEC9-4C32-8F9A-923352CDEF37}" type="parTrans" cxnId="{ED7526EB-AAF0-4636-80A1-29A84D0EA7A9}">
      <dgm:prSet/>
      <dgm:spPr/>
      <dgm:t>
        <a:bodyPr/>
        <a:lstStyle/>
        <a:p>
          <a:endParaRPr lang="en-IN"/>
        </a:p>
      </dgm:t>
    </dgm:pt>
    <dgm:pt modelId="{67A4E27B-E985-4404-AD6D-3E9B6F31CB39}" type="sibTrans" cxnId="{ED7526EB-AAF0-4636-80A1-29A84D0EA7A9}">
      <dgm:prSet/>
      <dgm:spPr/>
      <dgm:t>
        <a:bodyPr/>
        <a:lstStyle/>
        <a:p>
          <a:endParaRPr lang="en-IN"/>
        </a:p>
      </dgm:t>
    </dgm:pt>
    <dgm:pt modelId="{3AE8F6AE-0373-4663-9430-F4009BAA0DF3}">
      <dgm:prSet/>
      <dgm:spPr/>
      <dgm:t>
        <a:bodyPr/>
        <a:lstStyle/>
        <a:p>
          <a:r>
            <a:rPr lang="en-IN" dirty="0">
              <a:latin typeface="Times New Roman" panose="02020603050405020304" pitchFamily="18" charset="0"/>
              <a:cs typeface="Times New Roman" panose="02020603050405020304" pitchFamily="18" charset="0"/>
            </a:rPr>
            <a:t>Final Validation of Model</a:t>
          </a:r>
        </a:p>
      </dgm:t>
    </dgm:pt>
    <dgm:pt modelId="{23D44DCA-6E4A-47FD-9ABF-7157004FBE11}" type="parTrans" cxnId="{92DF10C2-6212-44A1-A6D6-C504EAD54158}">
      <dgm:prSet/>
      <dgm:spPr/>
      <dgm:t>
        <a:bodyPr/>
        <a:lstStyle/>
        <a:p>
          <a:endParaRPr lang="en-IN"/>
        </a:p>
      </dgm:t>
    </dgm:pt>
    <dgm:pt modelId="{DBE101BD-9707-4432-A314-B2798E174849}" type="sibTrans" cxnId="{92DF10C2-6212-44A1-A6D6-C504EAD54158}">
      <dgm:prSet/>
      <dgm:spPr/>
      <dgm:t>
        <a:bodyPr/>
        <a:lstStyle/>
        <a:p>
          <a:endParaRPr lang="en-IN"/>
        </a:p>
      </dgm:t>
    </dgm:pt>
    <dgm:pt modelId="{A95DC0C0-7019-468E-A903-18AB866439FA}" type="pres">
      <dgm:prSet presAssocID="{5D315124-2A8E-4666-85E5-C54EF08FED1A}" presName="diagram" presStyleCnt="0">
        <dgm:presLayoutVars>
          <dgm:dir/>
          <dgm:resizeHandles val="exact"/>
        </dgm:presLayoutVars>
      </dgm:prSet>
      <dgm:spPr/>
    </dgm:pt>
    <dgm:pt modelId="{089941CF-1DB3-418B-8A42-4EA61700FCE8}" type="pres">
      <dgm:prSet presAssocID="{5E48FDEC-D00E-412C-AEB3-E7398E544B96}" presName="node" presStyleLbl="node1" presStyleIdx="0" presStyleCnt="7" custLinFactNeighborX="-1947" custLinFactNeighborY="-592">
        <dgm:presLayoutVars>
          <dgm:bulletEnabled val="1"/>
        </dgm:presLayoutVars>
      </dgm:prSet>
      <dgm:spPr/>
    </dgm:pt>
    <dgm:pt modelId="{6FA9F493-5400-41C3-919D-0528D70BCC9C}" type="pres">
      <dgm:prSet presAssocID="{FD694218-D574-4752-868B-45C393634D1A}" presName="sibTrans" presStyleLbl="sibTrans2D1" presStyleIdx="0" presStyleCnt="6"/>
      <dgm:spPr/>
    </dgm:pt>
    <dgm:pt modelId="{CB8E9ED0-2D41-4F47-AD92-AC6D5A00ABDB}" type="pres">
      <dgm:prSet presAssocID="{FD694218-D574-4752-868B-45C393634D1A}" presName="connectorText" presStyleLbl="sibTrans2D1" presStyleIdx="0" presStyleCnt="6"/>
      <dgm:spPr/>
    </dgm:pt>
    <dgm:pt modelId="{AA5692F5-F5DD-4BF3-BEF0-B982262D1FCE}" type="pres">
      <dgm:prSet presAssocID="{D5658C9B-6252-4E08-BA24-8060CEB7E6C0}" presName="node" presStyleLbl="node1" presStyleIdx="1" presStyleCnt="7" custLinFactNeighborX="-1719" custLinFactNeighborY="-296">
        <dgm:presLayoutVars>
          <dgm:bulletEnabled val="1"/>
        </dgm:presLayoutVars>
      </dgm:prSet>
      <dgm:spPr/>
    </dgm:pt>
    <dgm:pt modelId="{99B17BAF-C2F5-442E-8001-36A93DC582C5}" type="pres">
      <dgm:prSet presAssocID="{E785CA18-AD40-4FBA-8346-4E7DC8C95F60}" presName="sibTrans" presStyleLbl="sibTrans2D1" presStyleIdx="1" presStyleCnt="6"/>
      <dgm:spPr/>
    </dgm:pt>
    <dgm:pt modelId="{520C6649-AB5C-4F77-9A02-1E3F6DF476DC}" type="pres">
      <dgm:prSet presAssocID="{E785CA18-AD40-4FBA-8346-4E7DC8C95F60}" presName="connectorText" presStyleLbl="sibTrans2D1" presStyleIdx="1" presStyleCnt="6"/>
      <dgm:spPr/>
    </dgm:pt>
    <dgm:pt modelId="{732F43C5-FC34-4613-B6BF-1413A83A7015}" type="pres">
      <dgm:prSet presAssocID="{F25F0292-2343-4A6A-A806-E49501DB12A5}" presName="node" presStyleLbl="node1" presStyleIdx="2" presStyleCnt="7">
        <dgm:presLayoutVars>
          <dgm:bulletEnabled val="1"/>
        </dgm:presLayoutVars>
      </dgm:prSet>
      <dgm:spPr/>
    </dgm:pt>
    <dgm:pt modelId="{0FD961E8-668B-420A-94AB-D4DB563C12AB}" type="pres">
      <dgm:prSet presAssocID="{315B9A7F-C261-460D-B299-7CD788A63607}" presName="sibTrans" presStyleLbl="sibTrans2D1" presStyleIdx="2" presStyleCnt="6"/>
      <dgm:spPr/>
    </dgm:pt>
    <dgm:pt modelId="{209EF6D8-896F-4737-9D80-01A982E847D9}" type="pres">
      <dgm:prSet presAssocID="{315B9A7F-C261-460D-B299-7CD788A63607}" presName="connectorText" presStyleLbl="sibTrans2D1" presStyleIdx="2" presStyleCnt="6"/>
      <dgm:spPr/>
    </dgm:pt>
    <dgm:pt modelId="{858E13E4-2D2A-4FBF-BB53-08CF3F743983}" type="pres">
      <dgm:prSet presAssocID="{1545EB43-53DA-4B21-ABCB-82271E19A74D}" presName="node" presStyleLbl="node1" presStyleIdx="3" presStyleCnt="7">
        <dgm:presLayoutVars>
          <dgm:bulletEnabled val="1"/>
        </dgm:presLayoutVars>
      </dgm:prSet>
      <dgm:spPr/>
    </dgm:pt>
    <dgm:pt modelId="{51DAA9E7-6B84-4377-814E-EDB3A219806A}" type="pres">
      <dgm:prSet presAssocID="{06C53D9B-123D-4CE6-B3E0-0F898EBD802F}" presName="sibTrans" presStyleLbl="sibTrans2D1" presStyleIdx="3" presStyleCnt="6"/>
      <dgm:spPr/>
    </dgm:pt>
    <dgm:pt modelId="{CECD4B54-813C-49F9-9F07-A5015E498E03}" type="pres">
      <dgm:prSet presAssocID="{06C53D9B-123D-4CE6-B3E0-0F898EBD802F}" presName="connectorText" presStyleLbl="sibTrans2D1" presStyleIdx="3" presStyleCnt="6"/>
      <dgm:spPr/>
    </dgm:pt>
    <dgm:pt modelId="{69D26CC0-E48A-4639-8F90-CEA454E49A69}" type="pres">
      <dgm:prSet presAssocID="{AB71C446-9E34-4A36-A25D-0D442A1E7950}" presName="node" presStyleLbl="node1" presStyleIdx="4" presStyleCnt="7">
        <dgm:presLayoutVars>
          <dgm:bulletEnabled val="1"/>
        </dgm:presLayoutVars>
      </dgm:prSet>
      <dgm:spPr/>
    </dgm:pt>
    <dgm:pt modelId="{51A1DDBB-0796-4FA8-8093-0A85C67D5763}" type="pres">
      <dgm:prSet presAssocID="{1578797C-6D26-495F-A2E9-5FA710536179}" presName="sibTrans" presStyleLbl="sibTrans2D1" presStyleIdx="4" presStyleCnt="6"/>
      <dgm:spPr/>
    </dgm:pt>
    <dgm:pt modelId="{8F256B8F-96A9-49A4-BC97-3F96B6554C94}" type="pres">
      <dgm:prSet presAssocID="{1578797C-6D26-495F-A2E9-5FA710536179}" presName="connectorText" presStyleLbl="sibTrans2D1" presStyleIdx="4" presStyleCnt="6"/>
      <dgm:spPr/>
    </dgm:pt>
    <dgm:pt modelId="{2F7E3014-DB1D-4ED2-80D2-EF75CCFB17A0}" type="pres">
      <dgm:prSet presAssocID="{D7577FBE-82D5-4C8D-B1FF-67B27F343DED}" presName="node" presStyleLbl="node1" presStyleIdx="5" presStyleCnt="7">
        <dgm:presLayoutVars>
          <dgm:bulletEnabled val="1"/>
        </dgm:presLayoutVars>
      </dgm:prSet>
      <dgm:spPr/>
    </dgm:pt>
    <dgm:pt modelId="{EE06B026-BC94-4EE3-9C0E-DB835BD9E595}" type="pres">
      <dgm:prSet presAssocID="{67A4E27B-E985-4404-AD6D-3E9B6F31CB39}" presName="sibTrans" presStyleLbl="sibTrans2D1" presStyleIdx="5" presStyleCnt="6"/>
      <dgm:spPr/>
    </dgm:pt>
    <dgm:pt modelId="{043E03CE-F236-4F79-AFD0-F2CA2B3343E8}" type="pres">
      <dgm:prSet presAssocID="{67A4E27B-E985-4404-AD6D-3E9B6F31CB39}" presName="connectorText" presStyleLbl="sibTrans2D1" presStyleIdx="5" presStyleCnt="6"/>
      <dgm:spPr/>
    </dgm:pt>
    <dgm:pt modelId="{0FD94515-54B8-46F4-AFBC-D759DF739E5B}" type="pres">
      <dgm:prSet presAssocID="{3AE8F6AE-0373-4663-9430-F4009BAA0DF3}" presName="node" presStyleLbl="node1" presStyleIdx="6" presStyleCnt="7">
        <dgm:presLayoutVars>
          <dgm:bulletEnabled val="1"/>
        </dgm:presLayoutVars>
      </dgm:prSet>
      <dgm:spPr/>
    </dgm:pt>
  </dgm:ptLst>
  <dgm:cxnLst>
    <dgm:cxn modelId="{990F8004-F5EE-4E29-A4EF-C66E0F64C79F}" type="presOf" srcId="{D5658C9B-6252-4E08-BA24-8060CEB7E6C0}" destId="{AA5692F5-F5DD-4BF3-BEF0-B982262D1FCE}" srcOrd="0" destOrd="0" presId="urn:microsoft.com/office/officeart/2005/8/layout/process5"/>
    <dgm:cxn modelId="{5DE71409-D796-4923-876A-0343A217D271}" type="presOf" srcId="{5E48FDEC-D00E-412C-AEB3-E7398E544B96}" destId="{089941CF-1DB3-418B-8A42-4EA61700FCE8}" srcOrd="0" destOrd="0" presId="urn:microsoft.com/office/officeart/2005/8/layout/process5"/>
    <dgm:cxn modelId="{A41A730A-7F32-4AE3-9B25-7AE9F332BADB}" srcId="{5D315124-2A8E-4666-85E5-C54EF08FED1A}" destId="{D5658C9B-6252-4E08-BA24-8060CEB7E6C0}" srcOrd="1" destOrd="0" parTransId="{ED59DEA8-8FC7-4D6F-A427-91673D1CC294}" sibTransId="{E785CA18-AD40-4FBA-8346-4E7DC8C95F60}"/>
    <dgm:cxn modelId="{1F388810-99C6-4BB8-A598-3796F36D2038}" type="presOf" srcId="{67A4E27B-E985-4404-AD6D-3E9B6F31CB39}" destId="{043E03CE-F236-4F79-AFD0-F2CA2B3343E8}" srcOrd="1" destOrd="0" presId="urn:microsoft.com/office/officeart/2005/8/layout/process5"/>
    <dgm:cxn modelId="{7A45ED2A-8F60-48EC-BB54-1DDBDFCAA70F}" type="presOf" srcId="{67A4E27B-E985-4404-AD6D-3E9B6F31CB39}" destId="{EE06B026-BC94-4EE3-9C0E-DB835BD9E595}" srcOrd="0" destOrd="0" presId="urn:microsoft.com/office/officeart/2005/8/layout/process5"/>
    <dgm:cxn modelId="{6E0ED342-44F3-482B-9E6B-CEFAB923704C}" type="presOf" srcId="{E785CA18-AD40-4FBA-8346-4E7DC8C95F60}" destId="{99B17BAF-C2F5-442E-8001-36A93DC582C5}" srcOrd="0" destOrd="0" presId="urn:microsoft.com/office/officeart/2005/8/layout/process5"/>
    <dgm:cxn modelId="{2828EA62-495F-4419-B300-B595A5EE2FEA}" type="presOf" srcId="{1578797C-6D26-495F-A2E9-5FA710536179}" destId="{8F256B8F-96A9-49A4-BC97-3F96B6554C94}" srcOrd="1" destOrd="0" presId="urn:microsoft.com/office/officeart/2005/8/layout/process5"/>
    <dgm:cxn modelId="{9EBB6E43-E63F-4426-8711-0F74821F5288}" srcId="{5D315124-2A8E-4666-85E5-C54EF08FED1A}" destId="{AB71C446-9E34-4A36-A25D-0D442A1E7950}" srcOrd="4" destOrd="0" parTransId="{58761112-C591-4174-B88E-48404CBC2A09}" sibTransId="{1578797C-6D26-495F-A2E9-5FA710536179}"/>
    <dgm:cxn modelId="{2FBC024A-6FA5-48A9-8751-CE6BFFE9FF3D}" srcId="{5D315124-2A8E-4666-85E5-C54EF08FED1A}" destId="{F25F0292-2343-4A6A-A806-E49501DB12A5}" srcOrd="2" destOrd="0" parTransId="{5CA6BB90-C227-4F15-9319-AB7C6B1D9250}" sibTransId="{315B9A7F-C261-460D-B299-7CD788A63607}"/>
    <dgm:cxn modelId="{A349E070-2C1B-459E-AF40-938D71365CBA}" type="presOf" srcId="{1578797C-6D26-495F-A2E9-5FA710536179}" destId="{51A1DDBB-0796-4FA8-8093-0A85C67D5763}" srcOrd="0" destOrd="0" presId="urn:microsoft.com/office/officeart/2005/8/layout/process5"/>
    <dgm:cxn modelId="{530C1873-8163-4F89-9EC0-355312F1AB2E}" srcId="{5D315124-2A8E-4666-85E5-C54EF08FED1A}" destId="{1545EB43-53DA-4B21-ABCB-82271E19A74D}" srcOrd="3" destOrd="0" parTransId="{160E1FF0-8950-4AAA-9198-8FB674ED2CFF}" sibTransId="{06C53D9B-123D-4CE6-B3E0-0F898EBD802F}"/>
    <dgm:cxn modelId="{9BDD8359-1253-4D36-B1B0-BB9AF1DCD7FD}" type="presOf" srcId="{E785CA18-AD40-4FBA-8346-4E7DC8C95F60}" destId="{520C6649-AB5C-4F77-9A02-1E3F6DF476DC}" srcOrd="1" destOrd="0" presId="urn:microsoft.com/office/officeart/2005/8/layout/process5"/>
    <dgm:cxn modelId="{F27F337C-B162-421F-8A9B-93A6ED650B96}" type="presOf" srcId="{AB71C446-9E34-4A36-A25D-0D442A1E7950}" destId="{69D26CC0-E48A-4639-8F90-CEA454E49A69}" srcOrd="0" destOrd="0" presId="urn:microsoft.com/office/officeart/2005/8/layout/process5"/>
    <dgm:cxn modelId="{766BBC8A-4110-4997-A44A-A0ADEF619FE3}" type="presOf" srcId="{FD694218-D574-4752-868B-45C393634D1A}" destId="{6FA9F493-5400-41C3-919D-0528D70BCC9C}" srcOrd="0" destOrd="0" presId="urn:microsoft.com/office/officeart/2005/8/layout/process5"/>
    <dgm:cxn modelId="{6ADA5193-50DE-4C0C-833D-D4BEEA7A48A2}" type="presOf" srcId="{3AE8F6AE-0373-4663-9430-F4009BAA0DF3}" destId="{0FD94515-54B8-46F4-AFBC-D759DF739E5B}" srcOrd="0" destOrd="0" presId="urn:microsoft.com/office/officeart/2005/8/layout/process5"/>
    <dgm:cxn modelId="{4F0001A1-45EC-4C37-9952-689B6FFBD770}" srcId="{5D315124-2A8E-4666-85E5-C54EF08FED1A}" destId="{5E48FDEC-D00E-412C-AEB3-E7398E544B96}" srcOrd="0" destOrd="0" parTransId="{9E1A47EB-0B93-4BA7-A4A4-63FA48CF1097}" sibTransId="{FD694218-D574-4752-868B-45C393634D1A}"/>
    <dgm:cxn modelId="{3401ADA2-6EFB-4A82-9559-EAE8212DD0AA}" type="presOf" srcId="{06C53D9B-123D-4CE6-B3E0-0F898EBD802F}" destId="{51DAA9E7-6B84-4377-814E-EDB3A219806A}" srcOrd="0" destOrd="0" presId="urn:microsoft.com/office/officeart/2005/8/layout/process5"/>
    <dgm:cxn modelId="{969008A5-A1AF-4533-B2A3-DF39E99E8494}" type="presOf" srcId="{F25F0292-2343-4A6A-A806-E49501DB12A5}" destId="{732F43C5-FC34-4613-B6BF-1413A83A7015}" srcOrd="0" destOrd="0" presId="urn:microsoft.com/office/officeart/2005/8/layout/process5"/>
    <dgm:cxn modelId="{9B4148AC-3F85-49B2-BA16-CF5C0C46AD29}" type="presOf" srcId="{FD694218-D574-4752-868B-45C393634D1A}" destId="{CB8E9ED0-2D41-4F47-AD92-AC6D5A00ABDB}" srcOrd="1" destOrd="0" presId="urn:microsoft.com/office/officeart/2005/8/layout/process5"/>
    <dgm:cxn modelId="{92DF10C2-6212-44A1-A6D6-C504EAD54158}" srcId="{5D315124-2A8E-4666-85E5-C54EF08FED1A}" destId="{3AE8F6AE-0373-4663-9430-F4009BAA0DF3}" srcOrd="6" destOrd="0" parTransId="{23D44DCA-6E4A-47FD-9ABF-7157004FBE11}" sibTransId="{DBE101BD-9707-4432-A314-B2798E174849}"/>
    <dgm:cxn modelId="{AF0287C8-D578-4EFD-A8C1-D3B4F7069B8D}" type="presOf" srcId="{315B9A7F-C261-460D-B299-7CD788A63607}" destId="{0FD961E8-668B-420A-94AB-D4DB563C12AB}" srcOrd="0" destOrd="0" presId="urn:microsoft.com/office/officeart/2005/8/layout/process5"/>
    <dgm:cxn modelId="{6961E7CF-FB31-42E1-905B-71B6D6B175B3}" type="presOf" srcId="{D7577FBE-82D5-4C8D-B1FF-67B27F343DED}" destId="{2F7E3014-DB1D-4ED2-80D2-EF75CCFB17A0}" srcOrd="0" destOrd="0" presId="urn:microsoft.com/office/officeart/2005/8/layout/process5"/>
    <dgm:cxn modelId="{45C7BFDC-3B2D-4CE6-BC7B-35CCADCB9EAD}" type="presOf" srcId="{5D315124-2A8E-4666-85E5-C54EF08FED1A}" destId="{A95DC0C0-7019-468E-A903-18AB866439FA}" srcOrd="0" destOrd="0" presId="urn:microsoft.com/office/officeart/2005/8/layout/process5"/>
    <dgm:cxn modelId="{A6828CE3-FE37-411B-B6A6-87798ED22F1A}" type="presOf" srcId="{06C53D9B-123D-4CE6-B3E0-0F898EBD802F}" destId="{CECD4B54-813C-49F9-9F07-A5015E498E03}" srcOrd="1" destOrd="0" presId="urn:microsoft.com/office/officeart/2005/8/layout/process5"/>
    <dgm:cxn modelId="{499C62E8-9ABE-4D00-AE8D-8000AEA5FB96}" type="presOf" srcId="{1545EB43-53DA-4B21-ABCB-82271E19A74D}" destId="{858E13E4-2D2A-4FBF-BB53-08CF3F743983}" srcOrd="0" destOrd="0" presId="urn:microsoft.com/office/officeart/2005/8/layout/process5"/>
    <dgm:cxn modelId="{ED7526EB-AAF0-4636-80A1-29A84D0EA7A9}" srcId="{5D315124-2A8E-4666-85E5-C54EF08FED1A}" destId="{D7577FBE-82D5-4C8D-B1FF-67B27F343DED}" srcOrd="5" destOrd="0" parTransId="{F66FBEEB-AEC9-4C32-8F9A-923352CDEF37}" sibTransId="{67A4E27B-E985-4404-AD6D-3E9B6F31CB39}"/>
    <dgm:cxn modelId="{50ED58FD-54F0-4EFC-AC8D-4769F8C63F3E}" type="presOf" srcId="{315B9A7F-C261-460D-B299-7CD788A63607}" destId="{209EF6D8-896F-4737-9D80-01A982E847D9}" srcOrd="1" destOrd="0" presId="urn:microsoft.com/office/officeart/2005/8/layout/process5"/>
    <dgm:cxn modelId="{D104099C-86ED-49CB-8C12-C3DF0123B5E5}" type="presParOf" srcId="{A95DC0C0-7019-468E-A903-18AB866439FA}" destId="{089941CF-1DB3-418B-8A42-4EA61700FCE8}" srcOrd="0" destOrd="0" presId="urn:microsoft.com/office/officeart/2005/8/layout/process5"/>
    <dgm:cxn modelId="{6BC293C1-A9C2-4C82-A7BB-69DB1EEB89FE}" type="presParOf" srcId="{A95DC0C0-7019-468E-A903-18AB866439FA}" destId="{6FA9F493-5400-41C3-919D-0528D70BCC9C}" srcOrd="1" destOrd="0" presId="urn:microsoft.com/office/officeart/2005/8/layout/process5"/>
    <dgm:cxn modelId="{8E5F8956-B7BB-4FF5-9F64-F088AC742ECD}" type="presParOf" srcId="{6FA9F493-5400-41C3-919D-0528D70BCC9C}" destId="{CB8E9ED0-2D41-4F47-AD92-AC6D5A00ABDB}" srcOrd="0" destOrd="0" presId="urn:microsoft.com/office/officeart/2005/8/layout/process5"/>
    <dgm:cxn modelId="{21A52586-39CE-409B-8EAC-F565B99A1E64}" type="presParOf" srcId="{A95DC0C0-7019-468E-A903-18AB866439FA}" destId="{AA5692F5-F5DD-4BF3-BEF0-B982262D1FCE}" srcOrd="2" destOrd="0" presId="urn:microsoft.com/office/officeart/2005/8/layout/process5"/>
    <dgm:cxn modelId="{95B394AF-A541-4DF2-82FC-ACF6316D88DD}" type="presParOf" srcId="{A95DC0C0-7019-468E-A903-18AB866439FA}" destId="{99B17BAF-C2F5-442E-8001-36A93DC582C5}" srcOrd="3" destOrd="0" presId="urn:microsoft.com/office/officeart/2005/8/layout/process5"/>
    <dgm:cxn modelId="{D021EEE7-0ED7-473D-A04E-DA82A4B9491F}" type="presParOf" srcId="{99B17BAF-C2F5-442E-8001-36A93DC582C5}" destId="{520C6649-AB5C-4F77-9A02-1E3F6DF476DC}" srcOrd="0" destOrd="0" presId="urn:microsoft.com/office/officeart/2005/8/layout/process5"/>
    <dgm:cxn modelId="{1D669550-2DE0-438A-B9F9-A7E307A2347A}" type="presParOf" srcId="{A95DC0C0-7019-468E-A903-18AB866439FA}" destId="{732F43C5-FC34-4613-B6BF-1413A83A7015}" srcOrd="4" destOrd="0" presId="urn:microsoft.com/office/officeart/2005/8/layout/process5"/>
    <dgm:cxn modelId="{9003C0B7-0303-437D-9ED2-13C30A4C56D4}" type="presParOf" srcId="{A95DC0C0-7019-468E-A903-18AB866439FA}" destId="{0FD961E8-668B-420A-94AB-D4DB563C12AB}" srcOrd="5" destOrd="0" presId="urn:microsoft.com/office/officeart/2005/8/layout/process5"/>
    <dgm:cxn modelId="{C16029DB-3F9B-46A3-812F-B848924D40A9}" type="presParOf" srcId="{0FD961E8-668B-420A-94AB-D4DB563C12AB}" destId="{209EF6D8-896F-4737-9D80-01A982E847D9}" srcOrd="0" destOrd="0" presId="urn:microsoft.com/office/officeart/2005/8/layout/process5"/>
    <dgm:cxn modelId="{F5547626-14EC-4C95-81AE-848B25A4B47C}" type="presParOf" srcId="{A95DC0C0-7019-468E-A903-18AB866439FA}" destId="{858E13E4-2D2A-4FBF-BB53-08CF3F743983}" srcOrd="6" destOrd="0" presId="urn:microsoft.com/office/officeart/2005/8/layout/process5"/>
    <dgm:cxn modelId="{982EB092-42B6-450B-B2C4-33BEAF6220D4}" type="presParOf" srcId="{A95DC0C0-7019-468E-A903-18AB866439FA}" destId="{51DAA9E7-6B84-4377-814E-EDB3A219806A}" srcOrd="7" destOrd="0" presId="urn:microsoft.com/office/officeart/2005/8/layout/process5"/>
    <dgm:cxn modelId="{47B26005-9919-4926-9F9F-D452FCD1F5D0}" type="presParOf" srcId="{51DAA9E7-6B84-4377-814E-EDB3A219806A}" destId="{CECD4B54-813C-49F9-9F07-A5015E498E03}" srcOrd="0" destOrd="0" presId="urn:microsoft.com/office/officeart/2005/8/layout/process5"/>
    <dgm:cxn modelId="{C194C0A2-35A7-464E-B1BB-6AA649B5CF0F}" type="presParOf" srcId="{A95DC0C0-7019-468E-A903-18AB866439FA}" destId="{69D26CC0-E48A-4639-8F90-CEA454E49A69}" srcOrd="8" destOrd="0" presId="urn:microsoft.com/office/officeart/2005/8/layout/process5"/>
    <dgm:cxn modelId="{F7CB13C6-57A4-4547-8AB8-D64F85A41A5E}" type="presParOf" srcId="{A95DC0C0-7019-468E-A903-18AB866439FA}" destId="{51A1DDBB-0796-4FA8-8093-0A85C67D5763}" srcOrd="9" destOrd="0" presId="urn:microsoft.com/office/officeart/2005/8/layout/process5"/>
    <dgm:cxn modelId="{F4FFC51A-7845-486C-9DF5-FB7AE42215A7}" type="presParOf" srcId="{51A1DDBB-0796-4FA8-8093-0A85C67D5763}" destId="{8F256B8F-96A9-49A4-BC97-3F96B6554C94}" srcOrd="0" destOrd="0" presId="urn:microsoft.com/office/officeart/2005/8/layout/process5"/>
    <dgm:cxn modelId="{6541C900-8BC8-4A2E-B8EC-7965D8FB6174}" type="presParOf" srcId="{A95DC0C0-7019-468E-A903-18AB866439FA}" destId="{2F7E3014-DB1D-4ED2-80D2-EF75CCFB17A0}" srcOrd="10" destOrd="0" presId="urn:microsoft.com/office/officeart/2005/8/layout/process5"/>
    <dgm:cxn modelId="{ED578B45-9EB0-45F7-AA46-39B7AD3C8126}" type="presParOf" srcId="{A95DC0C0-7019-468E-A903-18AB866439FA}" destId="{EE06B026-BC94-4EE3-9C0E-DB835BD9E595}" srcOrd="11" destOrd="0" presId="urn:microsoft.com/office/officeart/2005/8/layout/process5"/>
    <dgm:cxn modelId="{74241968-4625-4166-854A-BCCFA45A47FA}" type="presParOf" srcId="{EE06B026-BC94-4EE3-9C0E-DB835BD9E595}" destId="{043E03CE-F236-4F79-AFD0-F2CA2B3343E8}" srcOrd="0" destOrd="0" presId="urn:microsoft.com/office/officeart/2005/8/layout/process5"/>
    <dgm:cxn modelId="{C10A0992-04C6-4144-8221-D2B448350E06}" type="presParOf" srcId="{A95DC0C0-7019-468E-A903-18AB866439FA}" destId="{0FD94515-54B8-46F4-AFBC-D759DF739E5B}" srcOrd="12" destOrd="0" presId="urn:microsoft.com/office/officeart/2005/8/layout/process5"/>
  </dgm:cxnLst>
  <dgm:bg>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0C63C6-6CCC-4ECF-8BC7-8BB43C229D50}" type="doc">
      <dgm:prSet loTypeId="urn:microsoft.com/office/officeart/2005/8/layout/vList2" loCatId="list" qsTypeId="urn:microsoft.com/office/officeart/2005/8/quickstyle/3d2" qsCatId="3D" csTypeId="urn:microsoft.com/office/officeart/2005/8/colors/colorful1" csCatId="colorful" phldr="1"/>
      <dgm:spPr/>
      <dgm:t>
        <a:bodyPr/>
        <a:lstStyle/>
        <a:p>
          <a:endParaRPr lang="en-IN"/>
        </a:p>
      </dgm:t>
    </dgm:pt>
    <dgm:pt modelId="{685CEFBB-2CAE-4E45-8A28-7DB4124F017B}">
      <dgm:prSet phldrT="[Text]" custT="1"/>
      <dgm:spPr/>
      <dgm:t>
        <a:bodyPr/>
        <a:lstStyle/>
        <a:p>
          <a:pPr algn="ctr"/>
          <a:r>
            <a:rPr lang="en-IN" sz="1600" b="0" dirty="0">
              <a:latin typeface="Times New Roman" panose="02020603050405020304" pitchFamily="18" charset="0"/>
              <a:cs typeface="Times New Roman" panose="02020603050405020304" pitchFamily="18" charset="0"/>
            </a:rPr>
            <a:t>Identification of Complication</a:t>
          </a:r>
        </a:p>
      </dgm:t>
    </dgm:pt>
    <dgm:pt modelId="{129576B7-D709-4F47-B70E-1C1133DEE1B1}" type="sibTrans" cxnId="{9A5F4417-727E-4332-9F5C-046B1EB61D65}">
      <dgm:prSet custT="1"/>
      <dgm:spPr/>
      <dgm:t>
        <a:bodyPr/>
        <a:lstStyle/>
        <a:p>
          <a:endParaRPr lang="en-IN" sz="1600" b="0">
            <a:latin typeface="Times New Roman" panose="02020603050405020304" pitchFamily="18" charset="0"/>
            <a:cs typeface="Times New Roman" panose="02020603050405020304" pitchFamily="18" charset="0"/>
          </a:endParaRPr>
        </a:p>
      </dgm:t>
    </dgm:pt>
    <dgm:pt modelId="{54B11CD9-F814-4BF1-BFF5-8F48592B6DDE}" type="parTrans" cxnId="{9A5F4417-727E-4332-9F5C-046B1EB61D65}">
      <dgm:prSet/>
      <dgm:spPr/>
      <dgm:t>
        <a:bodyPr/>
        <a:lstStyle/>
        <a:p>
          <a:endParaRPr lang="en-IN" sz="1600" b="0"/>
        </a:p>
      </dgm:t>
    </dgm:pt>
    <dgm:pt modelId="{D84DC8C1-6DC0-43E8-AFD4-E0B33B800DA9}">
      <dgm:prSet custT="1"/>
      <dgm:spPr/>
      <dgm:t>
        <a:bodyPr/>
        <a:lstStyle/>
        <a:p>
          <a:pPr algn="ctr"/>
          <a:r>
            <a:rPr lang="en-IN" sz="1600" b="0" dirty="0">
              <a:latin typeface="Times New Roman" panose="02020603050405020304" pitchFamily="18" charset="0"/>
              <a:cs typeface="Times New Roman" panose="02020603050405020304" pitchFamily="18" charset="0"/>
            </a:rPr>
            <a:t>1-2 Days</a:t>
          </a:r>
        </a:p>
      </dgm:t>
    </dgm:pt>
    <dgm:pt modelId="{A784DAB0-93F1-471D-BD3A-725D4B3D3181}" type="sibTrans" cxnId="{D95E66D9-D5FA-4CA4-85FD-8DB4771F38D6}">
      <dgm:prSet/>
      <dgm:spPr/>
      <dgm:t>
        <a:bodyPr/>
        <a:lstStyle/>
        <a:p>
          <a:endParaRPr lang="en-IN" sz="1600" b="0"/>
        </a:p>
      </dgm:t>
    </dgm:pt>
    <dgm:pt modelId="{59559B02-E862-4B43-BFDC-216799F6A5B1}" type="parTrans" cxnId="{D95E66D9-D5FA-4CA4-85FD-8DB4771F38D6}">
      <dgm:prSet/>
      <dgm:spPr/>
      <dgm:t>
        <a:bodyPr/>
        <a:lstStyle/>
        <a:p>
          <a:endParaRPr lang="en-IN" sz="1600" b="0"/>
        </a:p>
      </dgm:t>
    </dgm:pt>
    <dgm:pt modelId="{4B9B972C-438E-4EB8-BC71-8339BC160BF3}">
      <dgm:prSet custT="1"/>
      <dgm:spPr/>
      <dgm:t>
        <a:bodyPr/>
        <a:lstStyle/>
        <a:p>
          <a:pPr algn="ctr"/>
          <a:r>
            <a:rPr lang="en-IN" sz="1600" b="0" dirty="0">
              <a:latin typeface="Times New Roman" panose="02020603050405020304" pitchFamily="18" charset="0"/>
              <a:cs typeface="Times New Roman" panose="02020603050405020304" pitchFamily="18" charset="0"/>
            </a:rPr>
            <a:t>Literature Review</a:t>
          </a:r>
        </a:p>
      </dgm:t>
    </dgm:pt>
    <dgm:pt modelId="{F383A90D-F605-49DF-B3ED-4FE56EDEDDE9}" type="sibTrans" cxnId="{DAB2B6DC-368B-47BB-AE30-2055A352E08B}">
      <dgm:prSet custT="1"/>
      <dgm:spPr/>
      <dgm:t>
        <a:bodyPr/>
        <a:lstStyle/>
        <a:p>
          <a:endParaRPr lang="en-IN" sz="1600" b="0">
            <a:latin typeface="Times New Roman" panose="02020603050405020304" pitchFamily="18" charset="0"/>
            <a:cs typeface="Times New Roman" panose="02020603050405020304" pitchFamily="18" charset="0"/>
          </a:endParaRPr>
        </a:p>
      </dgm:t>
    </dgm:pt>
    <dgm:pt modelId="{81F2E455-BC6A-436A-B7B0-6B1A609C8AD1}" type="parTrans" cxnId="{DAB2B6DC-368B-47BB-AE30-2055A352E08B}">
      <dgm:prSet/>
      <dgm:spPr/>
      <dgm:t>
        <a:bodyPr/>
        <a:lstStyle/>
        <a:p>
          <a:endParaRPr lang="en-IN" sz="1600" b="0"/>
        </a:p>
      </dgm:t>
    </dgm:pt>
    <dgm:pt modelId="{524C77D2-35BF-43A3-8CB0-2C8EE35B9747}">
      <dgm:prSet custT="1"/>
      <dgm:spPr/>
      <dgm:t>
        <a:bodyPr/>
        <a:lstStyle/>
        <a:p>
          <a:pPr algn="ctr"/>
          <a:r>
            <a:rPr lang="en-IN" sz="1600" b="0" dirty="0">
              <a:latin typeface="Times New Roman" panose="02020603050405020304" pitchFamily="18" charset="0"/>
              <a:cs typeface="Times New Roman" panose="02020603050405020304" pitchFamily="18" charset="0"/>
            </a:rPr>
            <a:t>2 Days</a:t>
          </a:r>
        </a:p>
      </dgm:t>
    </dgm:pt>
    <dgm:pt modelId="{13FCF96F-A0E3-4C5F-BCFE-773E5981CDBD}" type="sibTrans" cxnId="{9A3B2E76-BA63-4AA3-92AD-3D22D219856A}">
      <dgm:prSet/>
      <dgm:spPr/>
      <dgm:t>
        <a:bodyPr/>
        <a:lstStyle/>
        <a:p>
          <a:endParaRPr lang="en-IN" sz="1600" b="0"/>
        </a:p>
      </dgm:t>
    </dgm:pt>
    <dgm:pt modelId="{8E785253-6C7B-493A-85B0-25B6C7A74BF1}" type="parTrans" cxnId="{9A3B2E76-BA63-4AA3-92AD-3D22D219856A}">
      <dgm:prSet/>
      <dgm:spPr/>
      <dgm:t>
        <a:bodyPr/>
        <a:lstStyle/>
        <a:p>
          <a:endParaRPr lang="en-IN" sz="1600" b="0"/>
        </a:p>
      </dgm:t>
    </dgm:pt>
    <dgm:pt modelId="{1702C067-B20B-4A54-ADD4-E209BB0AD180}">
      <dgm:prSet phldrT="[Text]" custT="1"/>
      <dgm:spPr/>
      <dgm:t>
        <a:bodyPr/>
        <a:lstStyle/>
        <a:p>
          <a:pPr algn="ctr"/>
          <a:r>
            <a:rPr lang="en-IN" sz="1600" b="0" dirty="0">
              <a:latin typeface="Times New Roman" panose="02020603050405020304" pitchFamily="18" charset="0"/>
              <a:cs typeface="Times New Roman" panose="02020603050405020304" pitchFamily="18" charset="0"/>
            </a:rPr>
            <a:t>3D Model Design </a:t>
          </a:r>
        </a:p>
      </dgm:t>
    </dgm:pt>
    <dgm:pt modelId="{BBD4B397-C9A7-4B6E-8DF6-2A076B9203E5}" type="sibTrans" cxnId="{EDB66895-65C2-45B6-94AB-084B9509A1DE}">
      <dgm:prSet custT="1"/>
      <dgm:spPr/>
      <dgm:t>
        <a:bodyPr/>
        <a:lstStyle/>
        <a:p>
          <a:endParaRPr lang="en-IN" sz="1600" b="0">
            <a:latin typeface="Times New Roman" panose="02020603050405020304" pitchFamily="18" charset="0"/>
            <a:cs typeface="Times New Roman" panose="02020603050405020304" pitchFamily="18" charset="0"/>
          </a:endParaRPr>
        </a:p>
      </dgm:t>
    </dgm:pt>
    <dgm:pt modelId="{D480CA55-F01C-4C00-B78F-B2C43E6F414C}" type="parTrans" cxnId="{EDB66895-65C2-45B6-94AB-084B9509A1DE}">
      <dgm:prSet/>
      <dgm:spPr/>
      <dgm:t>
        <a:bodyPr/>
        <a:lstStyle/>
        <a:p>
          <a:endParaRPr lang="en-IN" sz="1600" b="0"/>
        </a:p>
      </dgm:t>
    </dgm:pt>
    <dgm:pt modelId="{497B315C-4EEA-43E5-A396-771372D87530}">
      <dgm:prSet custT="1"/>
      <dgm:spPr/>
      <dgm:t>
        <a:bodyPr/>
        <a:lstStyle/>
        <a:p>
          <a:pPr algn="ctr"/>
          <a:r>
            <a:rPr lang="en-IN" sz="1600" b="0" dirty="0">
              <a:latin typeface="Times New Roman" panose="02020603050405020304" pitchFamily="18" charset="0"/>
              <a:cs typeface="Times New Roman" panose="02020603050405020304" pitchFamily="18" charset="0"/>
            </a:rPr>
            <a:t>2-3 Days</a:t>
          </a:r>
        </a:p>
      </dgm:t>
    </dgm:pt>
    <dgm:pt modelId="{04AEE683-9523-4A16-99AD-D2BE8A90F352}" type="sibTrans" cxnId="{308988C5-AB35-4912-8252-7533FB721A71}">
      <dgm:prSet/>
      <dgm:spPr/>
      <dgm:t>
        <a:bodyPr/>
        <a:lstStyle/>
        <a:p>
          <a:endParaRPr lang="en-IN" sz="1600" b="0"/>
        </a:p>
      </dgm:t>
    </dgm:pt>
    <dgm:pt modelId="{9DCECCD3-B90F-49F5-9B15-994BDFE598BB}" type="parTrans" cxnId="{308988C5-AB35-4912-8252-7533FB721A71}">
      <dgm:prSet/>
      <dgm:spPr/>
      <dgm:t>
        <a:bodyPr/>
        <a:lstStyle/>
        <a:p>
          <a:endParaRPr lang="en-IN" sz="1600" b="0"/>
        </a:p>
      </dgm:t>
    </dgm:pt>
    <dgm:pt modelId="{54FFD073-2718-4464-AC76-BB27CF7EB670}">
      <dgm:prSet phldrT="[Text]" custT="1"/>
      <dgm:spPr/>
      <dgm:t>
        <a:bodyPr/>
        <a:lstStyle/>
        <a:p>
          <a:pPr algn="ctr"/>
          <a:r>
            <a:rPr lang="en-IN" sz="1600" b="0">
              <a:latin typeface="Times New Roman" panose="02020603050405020304" pitchFamily="18" charset="0"/>
              <a:cs typeface="Times New Roman" panose="02020603050405020304" pitchFamily="18" charset="0"/>
            </a:rPr>
            <a:t>Fabrication of 3D Model</a:t>
          </a:r>
        </a:p>
      </dgm:t>
    </dgm:pt>
    <dgm:pt modelId="{0AF6EBB9-EC29-4ECF-9181-D763D86AC92D}" type="sibTrans" cxnId="{1A9E8E23-D55D-4CA1-90C2-EA22CCE7940B}">
      <dgm:prSet custT="1"/>
      <dgm:spPr/>
      <dgm:t>
        <a:bodyPr/>
        <a:lstStyle/>
        <a:p>
          <a:endParaRPr lang="en-IN" sz="1600" b="0">
            <a:latin typeface="Times New Roman" panose="02020603050405020304" pitchFamily="18" charset="0"/>
            <a:cs typeface="Times New Roman" panose="02020603050405020304" pitchFamily="18" charset="0"/>
          </a:endParaRPr>
        </a:p>
      </dgm:t>
    </dgm:pt>
    <dgm:pt modelId="{2A11B5D0-5FA5-42D2-8BF9-36C076AC490B}" type="parTrans" cxnId="{1A9E8E23-D55D-4CA1-90C2-EA22CCE7940B}">
      <dgm:prSet/>
      <dgm:spPr/>
      <dgm:t>
        <a:bodyPr/>
        <a:lstStyle/>
        <a:p>
          <a:endParaRPr lang="en-IN" sz="1600" b="0"/>
        </a:p>
      </dgm:t>
    </dgm:pt>
    <dgm:pt modelId="{6CE7CBFB-DD13-48BB-B90D-C6687B82C68E}">
      <dgm:prSet custT="1"/>
      <dgm:spPr/>
      <dgm:t>
        <a:bodyPr/>
        <a:lstStyle/>
        <a:p>
          <a:pPr algn="ctr"/>
          <a:r>
            <a:rPr lang="en-IN" sz="1600" b="0" dirty="0">
              <a:latin typeface="Times New Roman" panose="02020603050405020304" pitchFamily="18" charset="0"/>
              <a:cs typeface="Times New Roman" panose="02020603050405020304" pitchFamily="18" charset="0"/>
            </a:rPr>
            <a:t>2-3 Weeks</a:t>
          </a:r>
        </a:p>
      </dgm:t>
    </dgm:pt>
    <dgm:pt modelId="{4C39B577-B007-49A0-98A6-E2FB10E60670}" type="sibTrans" cxnId="{8EB22E2C-1653-42FD-B88B-8BE5F9E183CF}">
      <dgm:prSet/>
      <dgm:spPr/>
      <dgm:t>
        <a:bodyPr/>
        <a:lstStyle/>
        <a:p>
          <a:endParaRPr lang="en-IN" sz="1600" b="0"/>
        </a:p>
      </dgm:t>
    </dgm:pt>
    <dgm:pt modelId="{4E5E649B-EBB2-4EDA-A0A0-0F0F4387DF00}" type="parTrans" cxnId="{8EB22E2C-1653-42FD-B88B-8BE5F9E183CF}">
      <dgm:prSet/>
      <dgm:spPr/>
      <dgm:t>
        <a:bodyPr/>
        <a:lstStyle/>
        <a:p>
          <a:endParaRPr lang="en-IN" sz="1600" b="0"/>
        </a:p>
      </dgm:t>
    </dgm:pt>
    <dgm:pt modelId="{E072EAEE-BB26-4F83-8F32-316AF60847C2}">
      <dgm:prSet phldrT="[Text]" custT="1"/>
      <dgm:spPr/>
      <dgm:t>
        <a:bodyPr/>
        <a:lstStyle/>
        <a:p>
          <a:pPr algn="ctr"/>
          <a:r>
            <a:rPr lang="en-IN" sz="1600" b="0">
              <a:latin typeface="Times New Roman" panose="02020603050405020304" pitchFamily="18" charset="0"/>
              <a:cs typeface="Times New Roman" panose="02020603050405020304" pitchFamily="18" charset="0"/>
            </a:rPr>
            <a:t>Model Testing</a:t>
          </a:r>
        </a:p>
      </dgm:t>
    </dgm:pt>
    <dgm:pt modelId="{0FE18627-F0E7-4010-9AE6-CDBF59FD6640}" type="sibTrans" cxnId="{3AAECC6D-AB2C-48C2-8557-A7F0C281EA58}">
      <dgm:prSet custT="1"/>
      <dgm:spPr/>
      <dgm:t>
        <a:bodyPr/>
        <a:lstStyle/>
        <a:p>
          <a:endParaRPr lang="en-IN" sz="1600" b="0">
            <a:latin typeface="Times New Roman" panose="02020603050405020304" pitchFamily="18" charset="0"/>
            <a:cs typeface="Times New Roman" panose="02020603050405020304" pitchFamily="18" charset="0"/>
          </a:endParaRPr>
        </a:p>
      </dgm:t>
    </dgm:pt>
    <dgm:pt modelId="{EAF5CCDF-D791-48C0-A30C-612371507427}" type="parTrans" cxnId="{3AAECC6D-AB2C-48C2-8557-A7F0C281EA58}">
      <dgm:prSet/>
      <dgm:spPr/>
      <dgm:t>
        <a:bodyPr/>
        <a:lstStyle/>
        <a:p>
          <a:endParaRPr lang="en-IN" sz="1600" b="0"/>
        </a:p>
      </dgm:t>
    </dgm:pt>
    <dgm:pt modelId="{E006B80E-AEA0-4C7B-88FA-29DFA2934B48}">
      <dgm:prSet custT="1"/>
      <dgm:spPr/>
      <dgm:t>
        <a:bodyPr/>
        <a:lstStyle/>
        <a:p>
          <a:pPr algn="ctr"/>
          <a:r>
            <a:rPr lang="en-IN" sz="1600" b="0" dirty="0">
              <a:latin typeface="Times New Roman" panose="02020603050405020304" pitchFamily="18" charset="0"/>
              <a:cs typeface="Times New Roman" panose="02020603050405020304" pitchFamily="18" charset="0"/>
            </a:rPr>
            <a:t>1 Week</a:t>
          </a:r>
        </a:p>
      </dgm:t>
    </dgm:pt>
    <dgm:pt modelId="{521AEC7A-F140-49A7-BEB4-14C4898FCC6F}" type="sibTrans" cxnId="{D5A40BD1-4056-4B3F-A650-93836A2EE5A7}">
      <dgm:prSet/>
      <dgm:spPr/>
      <dgm:t>
        <a:bodyPr/>
        <a:lstStyle/>
        <a:p>
          <a:endParaRPr lang="en-IN" sz="1600" b="0"/>
        </a:p>
      </dgm:t>
    </dgm:pt>
    <dgm:pt modelId="{660A71C0-4C0D-4E47-9B1C-CC4174625D17}" type="parTrans" cxnId="{D5A40BD1-4056-4B3F-A650-93836A2EE5A7}">
      <dgm:prSet/>
      <dgm:spPr/>
      <dgm:t>
        <a:bodyPr/>
        <a:lstStyle/>
        <a:p>
          <a:endParaRPr lang="en-IN" sz="1600" b="0"/>
        </a:p>
      </dgm:t>
    </dgm:pt>
    <dgm:pt modelId="{8E13A766-F402-40F9-B31C-5BD45798A7A9}">
      <dgm:prSet phldrT="[Text]" custT="1"/>
      <dgm:spPr/>
      <dgm:t>
        <a:bodyPr/>
        <a:lstStyle/>
        <a:p>
          <a:pPr algn="ctr"/>
          <a:r>
            <a:rPr lang="en-IN" sz="1600" b="0">
              <a:latin typeface="Times New Roman" panose="02020603050405020304" pitchFamily="18" charset="0"/>
              <a:cs typeface="Times New Roman" panose="02020603050405020304" pitchFamily="18" charset="0"/>
            </a:rPr>
            <a:t>Modification on the Model</a:t>
          </a:r>
        </a:p>
      </dgm:t>
    </dgm:pt>
    <dgm:pt modelId="{EAB06454-159C-46ED-B6C6-71C790C7EB63}" type="sibTrans" cxnId="{40929D0D-3A8F-409B-8B7D-6FC75D92DCBB}">
      <dgm:prSet custT="1"/>
      <dgm:spPr/>
      <dgm:t>
        <a:bodyPr/>
        <a:lstStyle/>
        <a:p>
          <a:endParaRPr lang="en-IN" sz="1600" b="0">
            <a:latin typeface="Times New Roman" panose="02020603050405020304" pitchFamily="18" charset="0"/>
            <a:cs typeface="Times New Roman" panose="02020603050405020304" pitchFamily="18" charset="0"/>
          </a:endParaRPr>
        </a:p>
      </dgm:t>
    </dgm:pt>
    <dgm:pt modelId="{4D5CFD46-9D84-42DA-865C-46C1B52D0019}" type="parTrans" cxnId="{40929D0D-3A8F-409B-8B7D-6FC75D92DCBB}">
      <dgm:prSet/>
      <dgm:spPr/>
      <dgm:t>
        <a:bodyPr/>
        <a:lstStyle/>
        <a:p>
          <a:endParaRPr lang="en-IN" sz="1600" b="0"/>
        </a:p>
      </dgm:t>
    </dgm:pt>
    <dgm:pt modelId="{64A160D4-F1D6-463C-97E1-7DC04CE2AB1F}">
      <dgm:prSet custT="1"/>
      <dgm:spPr/>
      <dgm:t>
        <a:bodyPr/>
        <a:lstStyle/>
        <a:p>
          <a:pPr algn="ctr"/>
          <a:r>
            <a:rPr lang="en-IN" sz="1600" b="0" dirty="0">
              <a:latin typeface="Times New Roman" panose="02020603050405020304" pitchFamily="18" charset="0"/>
              <a:cs typeface="Times New Roman" panose="02020603050405020304" pitchFamily="18" charset="0"/>
            </a:rPr>
            <a:t>2 Week</a:t>
          </a:r>
        </a:p>
      </dgm:t>
    </dgm:pt>
    <dgm:pt modelId="{87A16677-0C1F-4884-8D4B-320C251296F3}" type="sibTrans" cxnId="{487F531E-4BCA-43BA-B6E0-310440F414EF}">
      <dgm:prSet/>
      <dgm:spPr/>
      <dgm:t>
        <a:bodyPr/>
        <a:lstStyle/>
        <a:p>
          <a:endParaRPr lang="en-IN" sz="1600" b="0"/>
        </a:p>
      </dgm:t>
    </dgm:pt>
    <dgm:pt modelId="{F166F199-C656-47D7-926C-55C832115107}" type="parTrans" cxnId="{487F531E-4BCA-43BA-B6E0-310440F414EF}">
      <dgm:prSet/>
      <dgm:spPr/>
      <dgm:t>
        <a:bodyPr/>
        <a:lstStyle/>
        <a:p>
          <a:endParaRPr lang="en-IN" sz="1600" b="0"/>
        </a:p>
      </dgm:t>
    </dgm:pt>
    <dgm:pt modelId="{3512A9A7-E566-40B1-9885-7D50AEE47CAF}">
      <dgm:prSet custT="1"/>
      <dgm:spPr/>
      <dgm:t>
        <a:bodyPr/>
        <a:lstStyle/>
        <a:p>
          <a:pPr algn="ctr"/>
          <a:r>
            <a:rPr lang="en-IN" sz="1600" b="0" dirty="0">
              <a:latin typeface="Times New Roman" panose="02020603050405020304" pitchFamily="18" charset="0"/>
              <a:cs typeface="Times New Roman" panose="02020603050405020304" pitchFamily="18" charset="0"/>
            </a:rPr>
            <a:t>Final Validation of Model</a:t>
          </a:r>
        </a:p>
      </dgm:t>
    </dgm:pt>
    <dgm:pt modelId="{E1C96277-2D6D-424F-B5B9-AC94FDF0A331}" type="sibTrans" cxnId="{7AE9B310-4F16-42B6-A972-C3B8E521C2AD}">
      <dgm:prSet custT="1"/>
      <dgm:spPr/>
      <dgm:t>
        <a:bodyPr/>
        <a:lstStyle/>
        <a:p>
          <a:endParaRPr lang="en-IN" sz="1600" b="0">
            <a:latin typeface="Times New Roman" panose="02020603050405020304" pitchFamily="18" charset="0"/>
            <a:cs typeface="Times New Roman" panose="02020603050405020304" pitchFamily="18" charset="0"/>
          </a:endParaRPr>
        </a:p>
      </dgm:t>
    </dgm:pt>
    <dgm:pt modelId="{FB3CB1BE-D0E3-4720-9B1B-A8502DD1E8A2}" type="parTrans" cxnId="{7AE9B310-4F16-42B6-A972-C3B8E521C2AD}">
      <dgm:prSet/>
      <dgm:spPr/>
      <dgm:t>
        <a:bodyPr/>
        <a:lstStyle/>
        <a:p>
          <a:endParaRPr lang="en-IN" sz="1600" b="0"/>
        </a:p>
      </dgm:t>
    </dgm:pt>
    <dgm:pt modelId="{935BB7A2-E331-479F-8F6A-0610130D8BCC}">
      <dgm:prSet custT="1"/>
      <dgm:spPr/>
      <dgm:t>
        <a:bodyPr/>
        <a:lstStyle/>
        <a:p>
          <a:pPr algn="ctr"/>
          <a:r>
            <a:rPr lang="en-IN" sz="1600" b="0" dirty="0">
              <a:latin typeface="Times New Roman" panose="02020603050405020304" pitchFamily="18" charset="0"/>
              <a:cs typeface="Times New Roman" panose="02020603050405020304" pitchFamily="18" charset="0"/>
            </a:rPr>
            <a:t>3 Days</a:t>
          </a:r>
        </a:p>
      </dgm:t>
    </dgm:pt>
    <dgm:pt modelId="{F252B9FA-7F27-4273-B70E-023BD9D1097B}" type="sibTrans" cxnId="{585BF7EA-9446-404F-84E5-D44F210AA7DC}">
      <dgm:prSet/>
      <dgm:spPr/>
      <dgm:t>
        <a:bodyPr/>
        <a:lstStyle/>
        <a:p>
          <a:endParaRPr lang="en-IN" sz="1600" b="0"/>
        </a:p>
      </dgm:t>
    </dgm:pt>
    <dgm:pt modelId="{990CD59D-A25F-4BFB-8321-76C5C6CE3186}" type="parTrans" cxnId="{585BF7EA-9446-404F-84E5-D44F210AA7DC}">
      <dgm:prSet/>
      <dgm:spPr/>
      <dgm:t>
        <a:bodyPr/>
        <a:lstStyle/>
        <a:p>
          <a:endParaRPr lang="en-IN" sz="1600" b="0"/>
        </a:p>
      </dgm:t>
    </dgm:pt>
    <dgm:pt modelId="{4F19D93E-BFCC-49B6-BB81-3B93802FE423}">
      <dgm:prSet custT="1"/>
      <dgm:spPr/>
      <dgm:t>
        <a:bodyPr/>
        <a:lstStyle/>
        <a:p>
          <a:pPr algn="ctr"/>
          <a:r>
            <a:rPr lang="en-IN" sz="1600" b="0" dirty="0">
              <a:latin typeface="Times New Roman" panose="02020603050405020304" pitchFamily="18" charset="0"/>
              <a:cs typeface="Times New Roman" panose="02020603050405020304" pitchFamily="18" charset="0"/>
            </a:rPr>
            <a:t>Report Preparation</a:t>
          </a:r>
        </a:p>
      </dgm:t>
    </dgm:pt>
    <dgm:pt modelId="{F81513E1-7F15-47CF-8049-C536F8AE8869}" type="sibTrans" cxnId="{E31E0116-F901-4F27-AEC4-26226D646B20}">
      <dgm:prSet/>
      <dgm:spPr/>
      <dgm:t>
        <a:bodyPr/>
        <a:lstStyle/>
        <a:p>
          <a:endParaRPr lang="en-IN" sz="1600" b="0"/>
        </a:p>
      </dgm:t>
    </dgm:pt>
    <dgm:pt modelId="{3B452652-3608-4A0B-B2B3-3FEE16B7C76B}" type="parTrans" cxnId="{E31E0116-F901-4F27-AEC4-26226D646B20}">
      <dgm:prSet/>
      <dgm:spPr/>
      <dgm:t>
        <a:bodyPr/>
        <a:lstStyle/>
        <a:p>
          <a:endParaRPr lang="en-IN" sz="1600" b="0"/>
        </a:p>
      </dgm:t>
    </dgm:pt>
    <dgm:pt modelId="{A091F942-0D45-42FF-9A03-3D9A55B735E6}">
      <dgm:prSet custT="1"/>
      <dgm:spPr/>
      <dgm:t>
        <a:bodyPr/>
        <a:lstStyle/>
        <a:p>
          <a:pPr algn="ctr"/>
          <a:r>
            <a:rPr lang="en-IN" sz="1600" b="0" dirty="0">
              <a:latin typeface="Times New Roman" panose="02020603050405020304" pitchFamily="18" charset="0"/>
              <a:cs typeface="Times New Roman" panose="02020603050405020304" pitchFamily="18" charset="0"/>
            </a:rPr>
            <a:t>2 Days</a:t>
          </a:r>
        </a:p>
      </dgm:t>
    </dgm:pt>
    <dgm:pt modelId="{ADE3FCE2-D721-442A-897C-E8CB80B07777}" type="sibTrans" cxnId="{6CCC19FA-332B-4CD2-82DD-33D0ADADDFA1}">
      <dgm:prSet/>
      <dgm:spPr/>
      <dgm:t>
        <a:bodyPr/>
        <a:lstStyle/>
        <a:p>
          <a:endParaRPr lang="en-IN" sz="1600" b="0"/>
        </a:p>
      </dgm:t>
    </dgm:pt>
    <dgm:pt modelId="{839E2531-0D07-464E-81A5-F7F4F3933AF1}" type="parTrans" cxnId="{6CCC19FA-332B-4CD2-82DD-33D0ADADDFA1}">
      <dgm:prSet/>
      <dgm:spPr/>
      <dgm:t>
        <a:bodyPr/>
        <a:lstStyle/>
        <a:p>
          <a:endParaRPr lang="en-IN" sz="1600" b="0"/>
        </a:p>
      </dgm:t>
    </dgm:pt>
    <dgm:pt modelId="{F6077DBB-86C6-4E5A-90C0-BE67D6DCB807}" type="pres">
      <dgm:prSet presAssocID="{0B0C63C6-6CCC-4ECF-8BC7-8BB43C229D50}" presName="linear" presStyleCnt="0">
        <dgm:presLayoutVars>
          <dgm:animLvl val="lvl"/>
          <dgm:resizeHandles val="exact"/>
        </dgm:presLayoutVars>
      </dgm:prSet>
      <dgm:spPr/>
    </dgm:pt>
    <dgm:pt modelId="{F28198B3-65EE-441E-89FE-977D131701B8}" type="pres">
      <dgm:prSet presAssocID="{685CEFBB-2CAE-4E45-8A28-7DB4124F017B}" presName="parentText" presStyleLbl="node1" presStyleIdx="0" presStyleCnt="8" custLinFactNeighborX="133" custLinFactNeighborY="2860">
        <dgm:presLayoutVars>
          <dgm:chMax val="0"/>
          <dgm:bulletEnabled val="1"/>
        </dgm:presLayoutVars>
      </dgm:prSet>
      <dgm:spPr/>
    </dgm:pt>
    <dgm:pt modelId="{868E7594-743B-4DE8-BAAE-474A7A52F3DF}" type="pres">
      <dgm:prSet presAssocID="{685CEFBB-2CAE-4E45-8A28-7DB4124F017B}" presName="childText" presStyleLbl="revTx" presStyleIdx="0" presStyleCnt="8">
        <dgm:presLayoutVars>
          <dgm:bulletEnabled val="1"/>
        </dgm:presLayoutVars>
      </dgm:prSet>
      <dgm:spPr/>
    </dgm:pt>
    <dgm:pt modelId="{CA1C74DD-9DE1-4BD8-9A54-BEA2AEA49CB2}" type="pres">
      <dgm:prSet presAssocID="{4B9B972C-438E-4EB8-BC71-8339BC160BF3}" presName="parentText" presStyleLbl="node1" presStyleIdx="1" presStyleCnt="8">
        <dgm:presLayoutVars>
          <dgm:chMax val="0"/>
          <dgm:bulletEnabled val="1"/>
        </dgm:presLayoutVars>
      </dgm:prSet>
      <dgm:spPr/>
    </dgm:pt>
    <dgm:pt modelId="{B2EECAE5-FC81-4E5F-8AA8-EBB41E4D5472}" type="pres">
      <dgm:prSet presAssocID="{4B9B972C-438E-4EB8-BC71-8339BC160BF3}" presName="childText" presStyleLbl="revTx" presStyleIdx="1" presStyleCnt="8">
        <dgm:presLayoutVars>
          <dgm:bulletEnabled val="1"/>
        </dgm:presLayoutVars>
      </dgm:prSet>
      <dgm:spPr/>
    </dgm:pt>
    <dgm:pt modelId="{A4E31C76-C480-462F-8EC5-0337E725966C}" type="pres">
      <dgm:prSet presAssocID="{1702C067-B20B-4A54-ADD4-E209BB0AD180}" presName="parentText" presStyleLbl="node1" presStyleIdx="2" presStyleCnt="8">
        <dgm:presLayoutVars>
          <dgm:chMax val="0"/>
          <dgm:bulletEnabled val="1"/>
        </dgm:presLayoutVars>
      </dgm:prSet>
      <dgm:spPr/>
    </dgm:pt>
    <dgm:pt modelId="{756C1ADA-231D-4F74-8D03-1268EA2B1079}" type="pres">
      <dgm:prSet presAssocID="{1702C067-B20B-4A54-ADD4-E209BB0AD180}" presName="childText" presStyleLbl="revTx" presStyleIdx="2" presStyleCnt="8">
        <dgm:presLayoutVars>
          <dgm:bulletEnabled val="1"/>
        </dgm:presLayoutVars>
      </dgm:prSet>
      <dgm:spPr/>
    </dgm:pt>
    <dgm:pt modelId="{6A774149-1454-42D4-B8F4-FE50146E975F}" type="pres">
      <dgm:prSet presAssocID="{54FFD073-2718-4464-AC76-BB27CF7EB670}" presName="parentText" presStyleLbl="node1" presStyleIdx="3" presStyleCnt="8">
        <dgm:presLayoutVars>
          <dgm:chMax val="0"/>
          <dgm:bulletEnabled val="1"/>
        </dgm:presLayoutVars>
      </dgm:prSet>
      <dgm:spPr/>
    </dgm:pt>
    <dgm:pt modelId="{6F9EDC9F-6988-4820-AED9-7F6B5181C4DE}" type="pres">
      <dgm:prSet presAssocID="{54FFD073-2718-4464-AC76-BB27CF7EB670}" presName="childText" presStyleLbl="revTx" presStyleIdx="3" presStyleCnt="8">
        <dgm:presLayoutVars>
          <dgm:bulletEnabled val="1"/>
        </dgm:presLayoutVars>
      </dgm:prSet>
      <dgm:spPr/>
    </dgm:pt>
    <dgm:pt modelId="{6E4FE7BD-E904-4741-842A-F430D7166B47}" type="pres">
      <dgm:prSet presAssocID="{E072EAEE-BB26-4F83-8F32-316AF60847C2}" presName="parentText" presStyleLbl="node1" presStyleIdx="4" presStyleCnt="8">
        <dgm:presLayoutVars>
          <dgm:chMax val="0"/>
          <dgm:bulletEnabled val="1"/>
        </dgm:presLayoutVars>
      </dgm:prSet>
      <dgm:spPr/>
    </dgm:pt>
    <dgm:pt modelId="{2F85CE0A-1E58-4BE1-8393-C0DF360D6F19}" type="pres">
      <dgm:prSet presAssocID="{E072EAEE-BB26-4F83-8F32-316AF60847C2}" presName="childText" presStyleLbl="revTx" presStyleIdx="4" presStyleCnt="8">
        <dgm:presLayoutVars>
          <dgm:bulletEnabled val="1"/>
        </dgm:presLayoutVars>
      </dgm:prSet>
      <dgm:spPr/>
    </dgm:pt>
    <dgm:pt modelId="{B48B7E95-BB05-4B2C-9980-E8E4755F2B30}" type="pres">
      <dgm:prSet presAssocID="{8E13A766-F402-40F9-B31C-5BD45798A7A9}" presName="parentText" presStyleLbl="node1" presStyleIdx="5" presStyleCnt="8">
        <dgm:presLayoutVars>
          <dgm:chMax val="0"/>
          <dgm:bulletEnabled val="1"/>
        </dgm:presLayoutVars>
      </dgm:prSet>
      <dgm:spPr/>
    </dgm:pt>
    <dgm:pt modelId="{9613B3C2-68A0-4D59-AEED-656B2CCDCF6C}" type="pres">
      <dgm:prSet presAssocID="{8E13A766-F402-40F9-B31C-5BD45798A7A9}" presName="childText" presStyleLbl="revTx" presStyleIdx="5" presStyleCnt="8">
        <dgm:presLayoutVars>
          <dgm:bulletEnabled val="1"/>
        </dgm:presLayoutVars>
      </dgm:prSet>
      <dgm:spPr/>
    </dgm:pt>
    <dgm:pt modelId="{1786DE21-99BB-4A8C-B8F8-EB4B9C9E07CC}" type="pres">
      <dgm:prSet presAssocID="{3512A9A7-E566-40B1-9885-7D50AEE47CAF}" presName="parentText" presStyleLbl="node1" presStyleIdx="6" presStyleCnt="8">
        <dgm:presLayoutVars>
          <dgm:chMax val="0"/>
          <dgm:bulletEnabled val="1"/>
        </dgm:presLayoutVars>
      </dgm:prSet>
      <dgm:spPr/>
    </dgm:pt>
    <dgm:pt modelId="{BFE2BA58-A2BB-43A6-800C-AEE3DA44EC10}" type="pres">
      <dgm:prSet presAssocID="{3512A9A7-E566-40B1-9885-7D50AEE47CAF}" presName="childText" presStyleLbl="revTx" presStyleIdx="6" presStyleCnt="8">
        <dgm:presLayoutVars>
          <dgm:bulletEnabled val="1"/>
        </dgm:presLayoutVars>
      </dgm:prSet>
      <dgm:spPr/>
    </dgm:pt>
    <dgm:pt modelId="{FF467918-0608-4A1C-83C1-1F85F50F0080}" type="pres">
      <dgm:prSet presAssocID="{4F19D93E-BFCC-49B6-BB81-3B93802FE423}" presName="parentText" presStyleLbl="node1" presStyleIdx="7" presStyleCnt="8">
        <dgm:presLayoutVars>
          <dgm:chMax val="0"/>
          <dgm:bulletEnabled val="1"/>
        </dgm:presLayoutVars>
      </dgm:prSet>
      <dgm:spPr/>
    </dgm:pt>
    <dgm:pt modelId="{FC8EA9D3-2602-4827-9DF2-0676F33A5DEF}" type="pres">
      <dgm:prSet presAssocID="{4F19D93E-BFCC-49B6-BB81-3B93802FE423}" presName="childText" presStyleLbl="revTx" presStyleIdx="7" presStyleCnt="8">
        <dgm:presLayoutVars>
          <dgm:bulletEnabled val="1"/>
        </dgm:presLayoutVars>
      </dgm:prSet>
      <dgm:spPr/>
    </dgm:pt>
  </dgm:ptLst>
  <dgm:cxnLst>
    <dgm:cxn modelId="{40929D0D-3A8F-409B-8B7D-6FC75D92DCBB}" srcId="{0B0C63C6-6CCC-4ECF-8BC7-8BB43C229D50}" destId="{8E13A766-F402-40F9-B31C-5BD45798A7A9}" srcOrd="5" destOrd="0" parTransId="{4D5CFD46-9D84-42DA-865C-46C1B52D0019}" sibTransId="{EAB06454-159C-46ED-B6C6-71C790C7EB63}"/>
    <dgm:cxn modelId="{7AE9B310-4F16-42B6-A972-C3B8E521C2AD}" srcId="{0B0C63C6-6CCC-4ECF-8BC7-8BB43C229D50}" destId="{3512A9A7-E566-40B1-9885-7D50AEE47CAF}" srcOrd="6" destOrd="0" parTransId="{FB3CB1BE-D0E3-4720-9B1B-A8502DD1E8A2}" sibTransId="{E1C96277-2D6D-424F-B5B9-AC94FDF0A331}"/>
    <dgm:cxn modelId="{E31E0116-F901-4F27-AEC4-26226D646B20}" srcId="{0B0C63C6-6CCC-4ECF-8BC7-8BB43C229D50}" destId="{4F19D93E-BFCC-49B6-BB81-3B93802FE423}" srcOrd="7" destOrd="0" parTransId="{3B452652-3608-4A0B-B2B3-3FEE16B7C76B}" sibTransId="{F81513E1-7F15-47CF-8049-C536F8AE8869}"/>
    <dgm:cxn modelId="{9A5F4417-727E-4332-9F5C-046B1EB61D65}" srcId="{0B0C63C6-6CCC-4ECF-8BC7-8BB43C229D50}" destId="{685CEFBB-2CAE-4E45-8A28-7DB4124F017B}" srcOrd="0" destOrd="0" parTransId="{54B11CD9-F814-4BF1-BFF5-8F48592B6DDE}" sibTransId="{129576B7-D709-4F47-B70E-1C1133DEE1B1}"/>
    <dgm:cxn modelId="{487F531E-4BCA-43BA-B6E0-310440F414EF}" srcId="{8E13A766-F402-40F9-B31C-5BD45798A7A9}" destId="{64A160D4-F1D6-463C-97E1-7DC04CE2AB1F}" srcOrd="0" destOrd="0" parTransId="{F166F199-C656-47D7-926C-55C832115107}" sibTransId="{87A16677-0C1F-4884-8D4B-320C251296F3}"/>
    <dgm:cxn modelId="{1A9E8E23-D55D-4CA1-90C2-EA22CCE7940B}" srcId="{0B0C63C6-6CCC-4ECF-8BC7-8BB43C229D50}" destId="{54FFD073-2718-4464-AC76-BB27CF7EB670}" srcOrd="3" destOrd="0" parTransId="{2A11B5D0-5FA5-42D2-8BF9-36C076AC490B}" sibTransId="{0AF6EBB9-EC29-4ECF-9181-D763D86AC92D}"/>
    <dgm:cxn modelId="{E4369025-A3BE-47F0-A88F-7CD90F5E5AE9}" type="presOf" srcId="{64A160D4-F1D6-463C-97E1-7DC04CE2AB1F}" destId="{9613B3C2-68A0-4D59-AEED-656B2CCDCF6C}" srcOrd="0" destOrd="0" presId="urn:microsoft.com/office/officeart/2005/8/layout/vList2"/>
    <dgm:cxn modelId="{23AE1927-1B57-4889-A5DA-4B9536D44F99}" type="presOf" srcId="{E006B80E-AEA0-4C7B-88FA-29DFA2934B48}" destId="{2F85CE0A-1E58-4BE1-8393-C0DF360D6F19}" srcOrd="0" destOrd="0" presId="urn:microsoft.com/office/officeart/2005/8/layout/vList2"/>
    <dgm:cxn modelId="{05F1DF29-850C-4A17-83A2-C4D715E8FEB5}" type="presOf" srcId="{4F19D93E-BFCC-49B6-BB81-3B93802FE423}" destId="{FF467918-0608-4A1C-83C1-1F85F50F0080}" srcOrd="0" destOrd="0" presId="urn:microsoft.com/office/officeart/2005/8/layout/vList2"/>
    <dgm:cxn modelId="{8EB22E2C-1653-42FD-B88B-8BE5F9E183CF}" srcId="{54FFD073-2718-4464-AC76-BB27CF7EB670}" destId="{6CE7CBFB-DD13-48BB-B90D-C6687B82C68E}" srcOrd="0" destOrd="0" parTransId="{4E5E649B-EBB2-4EDA-A0A0-0F0F4387DF00}" sibTransId="{4C39B577-B007-49A0-98A6-E2FB10E60670}"/>
    <dgm:cxn modelId="{38F8AB33-2C7D-4067-A0E5-2DA8441FBDAD}" type="presOf" srcId="{4B9B972C-438E-4EB8-BC71-8339BC160BF3}" destId="{CA1C74DD-9DE1-4BD8-9A54-BEA2AEA49CB2}" srcOrd="0" destOrd="0" presId="urn:microsoft.com/office/officeart/2005/8/layout/vList2"/>
    <dgm:cxn modelId="{B1D73063-2272-4B43-94E3-354313F13786}" type="presOf" srcId="{935BB7A2-E331-479F-8F6A-0610130D8BCC}" destId="{BFE2BA58-A2BB-43A6-800C-AEE3DA44EC10}" srcOrd="0" destOrd="0" presId="urn:microsoft.com/office/officeart/2005/8/layout/vList2"/>
    <dgm:cxn modelId="{5C495744-87A8-4F58-B7C1-81C7FFFEB567}" type="presOf" srcId="{497B315C-4EEA-43E5-A396-771372D87530}" destId="{756C1ADA-231D-4F74-8D03-1268EA2B1079}" srcOrd="0" destOrd="0" presId="urn:microsoft.com/office/officeart/2005/8/layout/vList2"/>
    <dgm:cxn modelId="{3AAECC6D-AB2C-48C2-8557-A7F0C281EA58}" srcId="{0B0C63C6-6CCC-4ECF-8BC7-8BB43C229D50}" destId="{E072EAEE-BB26-4F83-8F32-316AF60847C2}" srcOrd="4" destOrd="0" parTransId="{EAF5CCDF-D791-48C0-A30C-612371507427}" sibTransId="{0FE18627-F0E7-4010-9AE6-CDBF59FD6640}"/>
    <dgm:cxn modelId="{794E8B73-4734-451D-935E-9B8BFDB8469D}" type="presOf" srcId="{524C77D2-35BF-43A3-8CB0-2C8EE35B9747}" destId="{B2EECAE5-FC81-4E5F-8AA8-EBB41E4D5472}" srcOrd="0" destOrd="0" presId="urn:microsoft.com/office/officeart/2005/8/layout/vList2"/>
    <dgm:cxn modelId="{9A3B2E76-BA63-4AA3-92AD-3D22D219856A}" srcId="{4B9B972C-438E-4EB8-BC71-8339BC160BF3}" destId="{524C77D2-35BF-43A3-8CB0-2C8EE35B9747}" srcOrd="0" destOrd="0" parTransId="{8E785253-6C7B-493A-85B0-25B6C7A74BF1}" sibTransId="{13FCF96F-A0E3-4C5F-BCFE-773E5981CDBD}"/>
    <dgm:cxn modelId="{F5A9687F-C632-44FB-98D2-F61AC3C17DF6}" type="presOf" srcId="{0B0C63C6-6CCC-4ECF-8BC7-8BB43C229D50}" destId="{F6077DBB-86C6-4E5A-90C0-BE67D6DCB807}" srcOrd="0" destOrd="0" presId="urn:microsoft.com/office/officeart/2005/8/layout/vList2"/>
    <dgm:cxn modelId="{43F0EB7F-D681-4A2A-BCF8-ED4CEC1391F3}" type="presOf" srcId="{A091F942-0D45-42FF-9A03-3D9A55B735E6}" destId="{FC8EA9D3-2602-4827-9DF2-0676F33A5DEF}" srcOrd="0" destOrd="0" presId="urn:microsoft.com/office/officeart/2005/8/layout/vList2"/>
    <dgm:cxn modelId="{13B58086-1C43-4632-8348-3326B679E7DD}" type="presOf" srcId="{685CEFBB-2CAE-4E45-8A28-7DB4124F017B}" destId="{F28198B3-65EE-441E-89FE-977D131701B8}" srcOrd="0" destOrd="0" presId="urn:microsoft.com/office/officeart/2005/8/layout/vList2"/>
    <dgm:cxn modelId="{EDB66895-65C2-45B6-94AB-084B9509A1DE}" srcId="{0B0C63C6-6CCC-4ECF-8BC7-8BB43C229D50}" destId="{1702C067-B20B-4A54-ADD4-E209BB0AD180}" srcOrd="2" destOrd="0" parTransId="{D480CA55-F01C-4C00-B78F-B2C43E6F414C}" sibTransId="{BBD4B397-C9A7-4B6E-8DF6-2A076B9203E5}"/>
    <dgm:cxn modelId="{E89FB1A7-0DD8-43B1-9FF4-ADCE969AC592}" type="presOf" srcId="{E072EAEE-BB26-4F83-8F32-316AF60847C2}" destId="{6E4FE7BD-E904-4741-842A-F430D7166B47}" srcOrd="0" destOrd="0" presId="urn:microsoft.com/office/officeart/2005/8/layout/vList2"/>
    <dgm:cxn modelId="{FB7F55A8-6EC4-4E57-9C9A-967998AA4623}" type="presOf" srcId="{3512A9A7-E566-40B1-9885-7D50AEE47CAF}" destId="{1786DE21-99BB-4A8C-B8F8-EB4B9C9E07CC}" srcOrd="0" destOrd="0" presId="urn:microsoft.com/office/officeart/2005/8/layout/vList2"/>
    <dgm:cxn modelId="{33701EB0-7F9E-4718-9926-9571ECD3A79C}" type="presOf" srcId="{54FFD073-2718-4464-AC76-BB27CF7EB670}" destId="{6A774149-1454-42D4-B8F4-FE50146E975F}" srcOrd="0" destOrd="0" presId="urn:microsoft.com/office/officeart/2005/8/layout/vList2"/>
    <dgm:cxn modelId="{12E7CEB4-5CCC-4A75-92D0-2F0C052B6431}" type="presOf" srcId="{6CE7CBFB-DD13-48BB-B90D-C6687B82C68E}" destId="{6F9EDC9F-6988-4820-AED9-7F6B5181C4DE}" srcOrd="0" destOrd="0" presId="urn:microsoft.com/office/officeart/2005/8/layout/vList2"/>
    <dgm:cxn modelId="{DBE6AFB8-A823-497C-8F54-DE9FAF9DA107}" type="presOf" srcId="{8E13A766-F402-40F9-B31C-5BD45798A7A9}" destId="{B48B7E95-BB05-4B2C-9980-E8E4755F2B30}" srcOrd="0" destOrd="0" presId="urn:microsoft.com/office/officeart/2005/8/layout/vList2"/>
    <dgm:cxn modelId="{308988C5-AB35-4912-8252-7533FB721A71}" srcId="{1702C067-B20B-4A54-ADD4-E209BB0AD180}" destId="{497B315C-4EEA-43E5-A396-771372D87530}" srcOrd="0" destOrd="0" parTransId="{9DCECCD3-B90F-49F5-9B15-994BDFE598BB}" sibTransId="{04AEE683-9523-4A16-99AD-D2BE8A90F352}"/>
    <dgm:cxn modelId="{D5A40BD1-4056-4B3F-A650-93836A2EE5A7}" srcId="{E072EAEE-BB26-4F83-8F32-316AF60847C2}" destId="{E006B80E-AEA0-4C7B-88FA-29DFA2934B48}" srcOrd="0" destOrd="0" parTransId="{660A71C0-4C0D-4E47-9B1C-CC4174625D17}" sibTransId="{521AEC7A-F140-49A7-BEB4-14C4898FCC6F}"/>
    <dgm:cxn modelId="{D95E66D9-D5FA-4CA4-85FD-8DB4771F38D6}" srcId="{685CEFBB-2CAE-4E45-8A28-7DB4124F017B}" destId="{D84DC8C1-6DC0-43E8-AFD4-E0B33B800DA9}" srcOrd="0" destOrd="0" parTransId="{59559B02-E862-4B43-BFDC-216799F6A5B1}" sibTransId="{A784DAB0-93F1-471D-BD3A-725D4B3D3181}"/>
    <dgm:cxn modelId="{DF80CBDA-52D2-4478-93B1-D527613A281A}" type="presOf" srcId="{1702C067-B20B-4A54-ADD4-E209BB0AD180}" destId="{A4E31C76-C480-462F-8EC5-0337E725966C}" srcOrd="0" destOrd="0" presId="urn:microsoft.com/office/officeart/2005/8/layout/vList2"/>
    <dgm:cxn modelId="{DAB2B6DC-368B-47BB-AE30-2055A352E08B}" srcId="{0B0C63C6-6CCC-4ECF-8BC7-8BB43C229D50}" destId="{4B9B972C-438E-4EB8-BC71-8339BC160BF3}" srcOrd="1" destOrd="0" parTransId="{81F2E455-BC6A-436A-B7B0-6B1A609C8AD1}" sibTransId="{F383A90D-F605-49DF-B3ED-4FE56EDEDDE9}"/>
    <dgm:cxn modelId="{A7F37DE2-919E-4D26-852E-7FCEE1FB9A12}" type="presOf" srcId="{D84DC8C1-6DC0-43E8-AFD4-E0B33B800DA9}" destId="{868E7594-743B-4DE8-BAAE-474A7A52F3DF}" srcOrd="0" destOrd="0" presId="urn:microsoft.com/office/officeart/2005/8/layout/vList2"/>
    <dgm:cxn modelId="{585BF7EA-9446-404F-84E5-D44F210AA7DC}" srcId="{3512A9A7-E566-40B1-9885-7D50AEE47CAF}" destId="{935BB7A2-E331-479F-8F6A-0610130D8BCC}" srcOrd="0" destOrd="0" parTransId="{990CD59D-A25F-4BFB-8321-76C5C6CE3186}" sibTransId="{F252B9FA-7F27-4273-B70E-023BD9D1097B}"/>
    <dgm:cxn modelId="{6CCC19FA-332B-4CD2-82DD-33D0ADADDFA1}" srcId="{4F19D93E-BFCC-49B6-BB81-3B93802FE423}" destId="{A091F942-0D45-42FF-9A03-3D9A55B735E6}" srcOrd="0" destOrd="0" parTransId="{839E2531-0D07-464E-81A5-F7F4F3933AF1}" sibTransId="{ADE3FCE2-D721-442A-897C-E8CB80B07777}"/>
    <dgm:cxn modelId="{BAE49047-24D7-475E-B2CF-85501E6B74C8}" type="presParOf" srcId="{F6077DBB-86C6-4E5A-90C0-BE67D6DCB807}" destId="{F28198B3-65EE-441E-89FE-977D131701B8}" srcOrd="0" destOrd="0" presId="urn:microsoft.com/office/officeart/2005/8/layout/vList2"/>
    <dgm:cxn modelId="{8BAC9EF3-4998-47AD-96B3-48F21B1EF026}" type="presParOf" srcId="{F6077DBB-86C6-4E5A-90C0-BE67D6DCB807}" destId="{868E7594-743B-4DE8-BAAE-474A7A52F3DF}" srcOrd="1" destOrd="0" presId="urn:microsoft.com/office/officeart/2005/8/layout/vList2"/>
    <dgm:cxn modelId="{988DE605-8905-428D-983C-13C97CA3F258}" type="presParOf" srcId="{F6077DBB-86C6-4E5A-90C0-BE67D6DCB807}" destId="{CA1C74DD-9DE1-4BD8-9A54-BEA2AEA49CB2}" srcOrd="2" destOrd="0" presId="urn:microsoft.com/office/officeart/2005/8/layout/vList2"/>
    <dgm:cxn modelId="{AA7AD7CB-F94A-4E79-A47B-BA88F7BA225C}" type="presParOf" srcId="{F6077DBB-86C6-4E5A-90C0-BE67D6DCB807}" destId="{B2EECAE5-FC81-4E5F-8AA8-EBB41E4D5472}" srcOrd="3" destOrd="0" presId="urn:microsoft.com/office/officeart/2005/8/layout/vList2"/>
    <dgm:cxn modelId="{9CC8DC20-E203-405E-8698-C631C59035AD}" type="presParOf" srcId="{F6077DBB-86C6-4E5A-90C0-BE67D6DCB807}" destId="{A4E31C76-C480-462F-8EC5-0337E725966C}" srcOrd="4" destOrd="0" presId="urn:microsoft.com/office/officeart/2005/8/layout/vList2"/>
    <dgm:cxn modelId="{0650A67F-82D9-4A41-BF7A-17EF4695DD45}" type="presParOf" srcId="{F6077DBB-86C6-4E5A-90C0-BE67D6DCB807}" destId="{756C1ADA-231D-4F74-8D03-1268EA2B1079}" srcOrd="5" destOrd="0" presId="urn:microsoft.com/office/officeart/2005/8/layout/vList2"/>
    <dgm:cxn modelId="{76850438-1162-4A01-B9CA-41D5A8ACEA9E}" type="presParOf" srcId="{F6077DBB-86C6-4E5A-90C0-BE67D6DCB807}" destId="{6A774149-1454-42D4-B8F4-FE50146E975F}" srcOrd="6" destOrd="0" presId="urn:microsoft.com/office/officeart/2005/8/layout/vList2"/>
    <dgm:cxn modelId="{40BB89C1-FE54-43A0-BFFA-96137F627F25}" type="presParOf" srcId="{F6077DBB-86C6-4E5A-90C0-BE67D6DCB807}" destId="{6F9EDC9F-6988-4820-AED9-7F6B5181C4DE}" srcOrd="7" destOrd="0" presId="urn:microsoft.com/office/officeart/2005/8/layout/vList2"/>
    <dgm:cxn modelId="{96CC1562-E454-4734-8563-9CD8C7A82670}" type="presParOf" srcId="{F6077DBB-86C6-4E5A-90C0-BE67D6DCB807}" destId="{6E4FE7BD-E904-4741-842A-F430D7166B47}" srcOrd="8" destOrd="0" presId="urn:microsoft.com/office/officeart/2005/8/layout/vList2"/>
    <dgm:cxn modelId="{81DF3257-DADB-4EC6-A448-A525C56D93DB}" type="presParOf" srcId="{F6077DBB-86C6-4E5A-90C0-BE67D6DCB807}" destId="{2F85CE0A-1E58-4BE1-8393-C0DF360D6F19}" srcOrd="9" destOrd="0" presId="urn:microsoft.com/office/officeart/2005/8/layout/vList2"/>
    <dgm:cxn modelId="{E77BE2B9-29C0-4869-B9E6-577791454F43}" type="presParOf" srcId="{F6077DBB-86C6-4E5A-90C0-BE67D6DCB807}" destId="{B48B7E95-BB05-4B2C-9980-E8E4755F2B30}" srcOrd="10" destOrd="0" presId="urn:microsoft.com/office/officeart/2005/8/layout/vList2"/>
    <dgm:cxn modelId="{9C06A743-156C-4979-9058-C34C50639C8E}" type="presParOf" srcId="{F6077DBB-86C6-4E5A-90C0-BE67D6DCB807}" destId="{9613B3C2-68A0-4D59-AEED-656B2CCDCF6C}" srcOrd="11" destOrd="0" presId="urn:microsoft.com/office/officeart/2005/8/layout/vList2"/>
    <dgm:cxn modelId="{B1A5D830-3E17-4EBC-AF3B-8C0F0F654303}" type="presParOf" srcId="{F6077DBB-86C6-4E5A-90C0-BE67D6DCB807}" destId="{1786DE21-99BB-4A8C-B8F8-EB4B9C9E07CC}" srcOrd="12" destOrd="0" presId="urn:microsoft.com/office/officeart/2005/8/layout/vList2"/>
    <dgm:cxn modelId="{571F7343-C9A0-4337-8320-9DE199C4BED8}" type="presParOf" srcId="{F6077DBB-86C6-4E5A-90C0-BE67D6DCB807}" destId="{BFE2BA58-A2BB-43A6-800C-AEE3DA44EC10}" srcOrd="13" destOrd="0" presId="urn:microsoft.com/office/officeart/2005/8/layout/vList2"/>
    <dgm:cxn modelId="{9C8D2425-D2E0-4A35-AD12-14138028E63B}" type="presParOf" srcId="{F6077DBB-86C6-4E5A-90C0-BE67D6DCB807}" destId="{FF467918-0608-4A1C-83C1-1F85F50F0080}" srcOrd="14" destOrd="0" presId="urn:microsoft.com/office/officeart/2005/8/layout/vList2"/>
    <dgm:cxn modelId="{1C104F87-0BF3-46DF-B2B9-F72314FD7283}" type="presParOf" srcId="{F6077DBB-86C6-4E5A-90C0-BE67D6DCB807}" destId="{FC8EA9D3-2602-4827-9DF2-0676F33A5DEF}" srcOrd="15" destOrd="0" presId="urn:microsoft.com/office/officeart/2005/8/layout/vList2"/>
  </dgm:cxnLst>
  <dgm:bg>
    <a:effectLst>
      <a:outerShdw blurRad="50800" dist="38100" dir="18900000" algn="bl" rotWithShape="0">
        <a:prstClr val="black">
          <a:alpha val="40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06B28-FF4A-4F22-883D-75341C937590}">
      <dsp:nvSpPr>
        <dsp:cNvPr id="0" name=""/>
        <dsp:cNvSpPr/>
      </dsp:nvSpPr>
      <dsp:spPr>
        <a:xfrm>
          <a:off x="971" y="326021"/>
          <a:ext cx="849176" cy="849176"/>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t>Mechanical</a:t>
          </a:r>
        </a:p>
        <a:p>
          <a:pPr marL="0" lvl="0" indent="0" algn="ctr" defTabSz="400050">
            <a:lnSpc>
              <a:spcPct val="90000"/>
            </a:lnSpc>
            <a:spcBef>
              <a:spcPct val="0"/>
            </a:spcBef>
            <a:spcAft>
              <a:spcPct val="35000"/>
            </a:spcAft>
            <a:buNone/>
          </a:pPr>
          <a:r>
            <a:rPr lang="en-IN" sz="900" kern="1200" dirty="0"/>
            <a:t>Energy</a:t>
          </a:r>
        </a:p>
      </dsp:txBody>
      <dsp:txXfrm>
        <a:off x="125330" y="450380"/>
        <a:ext cx="600458" cy="600458"/>
      </dsp:txXfrm>
    </dsp:sp>
    <dsp:sp modelId="{6950C52C-97A2-4051-AEBA-97F0F2C4B7CF}">
      <dsp:nvSpPr>
        <dsp:cNvPr id="0" name=""/>
        <dsp:cNvSpPr/>
      </dsp:nvSpPr>
      <dsp:spPr>
        <a:xfrm>
          <a:off x="977523" y="592662"/>
          <a:ext cx="270037" cy="315893"/>
        </a:xfrm>
        <a:prstGeom prst="rightArrow">
          <a:avLst>
            <a:gd name="adj1" fmla="val 60000"/>
            <a:gd name="adj2" fmla="val 5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977523" y="655841"/>
        <a:ext cx="189026" cy="189535"/>
      </dsp:txXfrm>
    </dsp:sp>
    <dsp:sp modelId="{DA6D6D67-F9D6-4EF8-94AF-841A631BFFD7}">
      <dsp:nvSpPr>
        <dsp:cNvPr id="0" name=""/>
        <dsp:cNvSpPr/>
      </dsp:nvSpPr>
      <dsp:spPr>
        <a:xfrm>
          <a:off x="1359652" y="326021"/>
          <a:ext cx="849176" cy="849176"/>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b="1" kern="1200" dirty="0"/>
            <a:t>Electrical Energy</a:t>
          </a:r>
        </a:p>
      </dsp:txBody>
      <dsp:txXfrm>
        <a:off x="1484011" y="450380"/>
        <a:ext cx="600458" cy="6004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9941CF-1DB3-418B-8A42-4EA61700FCE8}">
      <dsp:nvSpPr>
        <dsp:cNvPr id="0" name=""/>
        <dsp:cNvSpPr/>
      </dsp:nvSpPr>
      <dsp:spPr>
        <a:xfrm>
          <a:off x="0" y="757089"/>
          <a:ext cx="1874043" cy="1124426"/>
        </a:xfrm>
        <a:prstGeom prst="roundRect">
          <a:avLst>
            <a:gd name="adj" fmla="val 10000"/>
          </a:avLst>
        </a:prstGeom>
        <a:solidFill>
          <a:schemeClr val="accent2">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latin typeface="Times New Roman" panose="02020603050405020304" pitchFamily="18" charset="0"/>
              <a:cs typeface="Times New Roman" panose="02020603050405020304" pitchFamily="18" charset="0"/>
            </a:rPr>
            <a:t>Identification of Complication</a:t>
          </a:r>
        </a:p>
      </dsp:txBody>
      <dsp:txXfrm>
        <a:off x="32933" y="790022"/>
        <a:ext cx="1808177" cy="1058560"/>
      </dsp:txXfrm>
    </dsp:sp>
    <dsp:sp modelId="{6FA9F493-5400-41C3-919D-0528D70BCC9C}">
      <dsp:nvSpPr>
        <dsp:cNvPr id="0" name=""/>
        <dsp:cNvSpPr/>
      </dsp:nvSpPr>
      <dsp:spPr>
        <a:xfrm rot="4408">
          <a:off x="2032815" y="1088571"/>
          <a:ext cx="382495" cy="464762"/>
        </a:xfrm>
        <a:prstGeom prst="rightArrow">
          <a:avLst>
            <a:gd name="adj1" fmla="val 60000"/>
            <a:gd name="adj2" fmla="val 5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z="-110000">
          <a:bevelT w="40600" h="20600" prst="relaxedInset"/>
        </a:sp3d>
      </dsp:spPr>
      <dsp:style>
        <a:lnRef idx="0">
          <a:scrgbClr r="0" g="0" b="0"/>
        </a:lnRef>
        <a:fillRef idx="1">
          <a:scrgbClr r="0" g="0" b="0"/>
        </a:fillRef>
        <a:effectRef idx="2">
          <a:scrgbClr r="0" g="0" b="0"/>
        </a:effectRef>
        <a:fontRef idx="minor"/>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2032815" y="1181449"/>
        <a:ext cx="267747" cy="278858"/>
      </dsp:txXfrm>
    </dsp:sp>
    <dsp:sp modelId="{AA5692F5-F5DD-4BF3-BEF0-B982262D1FCE}">
      <dsp:nvSpPr>
        <dsp:cNvPr id="0" name=""/>
        <dsp:cNvSpPr/>
      </dsp:nvSpPr>
      <dsp:spPr>
        <a:xfrm>
          <a:off x="2595732" y="760418"/>
          <a:ext cx="1874043" cy="1124426"/>
        </a:xfrm>
        <a:prstGeom prst="roundRect">
          <a:avLst>
            <a:gd name="adj" fmla="val 1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latin typeface="Times New Roman" panose="02020603050405020304" pitchFamily="18" charset="0"/>
              <a:cs typeface="Times New Roman" panose="02020603050405020304" pitchFamily="18" charset="0"/>
            </a:rPr>
            <a:t>Literature Review</a:t>
          </a:r>
        </a:p>
      </dsp:txBody>
      <dsp:txXfrm>
        <a:off x="2628665" y="793351"/>
        <a:ext cx="1808177" cy="1058560"/>
      </dsp:txXfrm>
    </dsp:sp>
    <dsp:sp modelId="{99B17BAF-C2F5-442E-8001-36A93DC582C5}">
      <dsp:nvSpPr>
        <dsp:cNvPr id="0" name=""/>
        <dsp:cNvSpPr/>
      </dsp:nvSpPr>
      <dsp:spPr>
        <a:xfrm rot="4308">
          <a:off x="4641779" y="1091899"/>
          <a:ext cx="414371" cy="464762"/>
        </a:xfrm>
        <a:prstGeom prst="rightArrow">
          <a:avLst>
            <a:gd name="adj1" fmla="val 60000"/>
            <a:gd name="adj2" fmla="val 5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p3d z="-110000">
          <a:bevelT w="40600" h="20600" prst="relaxedInset"/>
        </a:sp3d>
      </dsp:spPr>
      <dsp:style>
        <a:lnRef idx="0">
          <a:scrgbClr r="0" g="0" b="0"/>
        </a:lnRef>
        <a:fillRef idx="1">
          <a:scrgbClr r="0" g="0" b="0"/>
        </a:fillRef>
        <a:effectRef idx="2">
          <a:scrgbClr r="0" g="0" b="0"/>
        </a:effectRef>
        <a:fontRef idx="minor"/>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4641779" y="1184773"/>
        <a:ext cx="290060" cy="278858"/>
      </dsp:txXfrm>
    </dsp:sp>
    <dsp:sp modelId="{732F43C5-FC34-4613-B6BF-1413A83A7015}">
      <dsp:nvSpPr>
        <dsp:cNvPr id="0" name=""/>
        <dsp:cNvSpPr/>
      </dsp:nvSpPr>
      <dsp:spPr>
        <a:xfrm>
          <a:off x="5251608" y="763746"/>
          <a:ext cx="1874043" cy="1124426"/>
        </a:xfrm>
        <a:prstGeom prst="roundRect">
          <a:avLst>
            <a:gd name="adj" fmla="val 10000"/>
          </a:avLst>
        </a:prstGeom>
        <a:solidFill>
          <a:schemeClr val="accent4">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latin typeface="Times New Roman" panose="02020603050405020304" pitchFamily="18" charset="0"/>
              <a:cs typeface="Times New Roman" panose="02020603050405020304" pitchFamily="18" charset="0"/>
            </a:rPr>
            <a:t>3D Model Design </a:t>
          </a:r>
        </a:p>
      </dsp:txBody>
      <dsp:txXfrm>
        <a:off x="5284541" y="796679"/>
        <a:ext cx="1808177" cy="1058560"/>
      </dsp:txXfrm>
    </dsp:sp>
    <dsp:sp modelId="{0FD961E8-668B-420A-94AB-D4DB563C12AB}">
      <dsp:nvSpPr>
        <dsp:cNvPr id="0" name=""/>
        <dsp:cNvSpPr/>
      </dsp:nvSpPr>
      <dsp:spPr>
        <a:xfrm>
          <a:off x="7290568" y="1093578"/>
          <a:ext cx="397297" cy="464762"/>
        </a:xfrm>
        <a:prstGeom prst="rightArrow">
          <a:avLst>
            <a:gd name="adj1" fmla="val 60000"/>
            <a:gd name="adj2" fmla="val 5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z="-110000">
          <a:bevelT w="40600" h="20600" prst="relaxedInset"/>
        </a:sp3d>
      </dsp:spPr>
      <dsp:style>
        <a:lnRef idx="0">
          <a:scrgbClr r="0" g="0" b="0"/>
        </a:lnRef>
        <a:fillRef idx="1">
          <a:scrgbClr r="0" g="0" b="0"/>
        </a:fillRef>
        <a:effectRef idx="2">
          <a:scrgbClr r="0" g="0" b="0"/>
        </a:effectRef>
        <a:fontRef idx="minor"/>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7290568" y="1186530"/>
        <a:ext cx="278108" cy="278858"/>
      </dsp:txXfrm>
    </dsp:sp>
    <dsp:sp modelId="{858E13E4-2D2A-4FBF-BB53-08CF3F743983}">
      <dsp:nvSpPr>
        <dsp:cNvPr id="0" name=""/>
        <dsp:cNvSpPr/>
      </dsp:nvSpPr>
      <dsp:spPr>
        <a:xfrm>
          <a:off x="7875270" y="763746"/>
          <a:ext cx="1874043" cy="1124426"/>
        </a:xfrm>
        <a:prstGeom prst="roundRect">
          <a:avLst>
            <a:gd name="adj" fmla="val 10000"/>
          </a:avLst>
        </a:prstGeom>
        <a:solidFill>
          <a:schemeClr val="accent5">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latin typeface="Times New Roman" panose="02020603050405020304" pitchFamily="18" charset="0"/>
              <a:cs typeface="Times New Roman" panose="02020603050405020304" pitchFamily="18" charset="0"/>
            </a:rPr>
            <a:t>Fabrication of 3D Model</a:t>
          </a:r>
        </a:p>
      </dsp:txBody>
      <dsp:txXfrm>
        <a:off x="7908203" y="796679"/>
        <a:ext cx="1808177" cy="1058560"/>
      </dsp:txXfrm>
    </dsp:sp>
    <dsp:sp modelId="{51DAA9E7-6B84-4377-814E-EDB3A219806A}">
      <dsp:nvSpPr>
        <dsp:cNvPr id="0" name=""/>
        <dsp:cNvSpPr/>
      </dsp:nvSpPr>
      <dsp:spPr>
        <a:xfrm rot="5400000">
          <a:off x="8613643" y="2019355"/>
          <a:ext cx="397297" cy="464762"/>
        </a:xfrm>
        <a:prstGeom prst="rightArrow">
          <a:avLst>
            <a:gd name="adj1" fmla="val 60000"/>
            <a:gd name="adj2" fmla="val 5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z="-110000">
          <a:bevelT w="40600" h="20600" prst="relaxedInset"/>
        </a:sp3d>
      </dsp:spPr>
      <dsp:style>
        <a:lnRef idx="0">
          <a:scrgbClr r="0" g="0" b="0"/>
        </a:lnRef>
        <a:fillRef idx="1">
          <a:scrgbClr r="0" g="0" b="0"/>
        </a:fillRef>
        <a:effectRef idx="2">
          <a:scrgbClr r="0" g="0" b="0"/>
        </a:effectRef>
        <a:fontRef idx="minor"/>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rot="-5400000">
        <a:off x="8672863" y="2053088"/>
        <a:ext cx="278858" cy="278108"/>
      </dsp:txXfrm>
    </dsp:sp>
    <dsp:sp modelId="{69D26CC0-E48A-4639-8F90-CEA454E49A69}">
      <dsp:nvSpPr>
        <dsp:cNvPr id="0" name=""/>
        <dsp:cNvSpPr/>
      </dsp:nvSpPr>
      <dsp:spPr>
        <a:xfrm>
          <a:off x="7875270" y="2637790"/>
          <a:ext cx="1874043" cy="1124426"/>
        </a:xfrm>
        <a:prstGeom prst="roundRect">
          <a:avLst>
            <a:gd name="adj" fmla="val 10000"/>
          </a:avLst>
        </a:prstGeom>
        <a:solidFill>
          <a:schemeClr val="accent6">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latin typeface="Times New Roman" panose="02020603050405020304" pitchFamily="18" charset="0"/>
              <a:cs typeface="Times New Roman" panose="02020603050405020304" pitchFamily="18" charset="0"/>
            </a:rPr>
            <a:t>Model Testing</a:t>
          </a:r>
        </a:p>
      </dsp:txBody>
      <dsp:txXfrm>
        <a:off x="7908203" y="2670723"/>
        <a:ext cx="1808177" cy="1058560"/>
      </dsp:txXfrm>
    </dsp:sp>
    <dsp:sp modelId="{51A1DDBB-0796-4FA8-8093-0A85C67D5763}">
      <dsp:nvSpPr>
        <dsp:cNvPr id="0" name=""/>
        <dsp:cNvSpPr/>
      </dsp:nvSpPr>
      <dsp:spPr>
        <a:xfrm rot="10800000">
          <a:off x="7313056" y="2967621"/>
          <a:ext cx="397297" cy="464762"/>
        </a:xfrm>
        <a:prstGeom prst="rightArrow">
          <a:avLst>
            <a:gd name="adj1" fmla="val 60000"/>
            <a:gd name="adj2" fmla="val 50000"/>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p3d z="-110000">
          <a:bevelT w="40600" h="20600" prst="relaxedInset"/>
        </a:sp3d>
      </dsp:spPr>
      <dsp:style>
        <a:lnRef idx="0">
          <a:scrgbClr r="0" g="0" b="0"/>
        </a:lnRef>
        <a:fillRef idx="1">
          <a:scrgbClr r="0" g="0" b="0"/>
        </a:fillRef>
        <a:effectRef idx="2">
          <a:scrgbClr r="0" g="0" b="0"/>
        </a:effectRef>
        <a:fontRef idx="minor"/>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rot="10800000">
        <a:off x="7432245" y="3060573"/>
        <a:ext cx="278108" cy="278858"/>
      </dsp:txXfrm>
    </dsp:sp>
    <dsp:sp modelId="{2F7E3014-DB1D-4ED2-80D2-EF75CCFB17A0}">
      <dsp:nvSpPr>
        <dsp:cNvPr id="0" name=""/>
        <dsp:cNvSpPr/>
      </dsp:nvSpPr>
      <dsp:spPr>
        <a:xfrm>
          <a:off x="5251608" y="2637790"/>
          <a:ext cx="1874043" cy="1124426"/>
        </a:xfrm>
        <a:prstGeom prst="roundRect">
          <a:avLst>
            <a:gd name="adj" fmla="val 10000"/>
          </a:avLst>
        </a:prstGeom>
        <a:solidFill>
          <a:schemeClr val="accent2">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latin typeface="Times New Roman" panose="02020603050405020304" pitchFamily="18" charset="0"/>
              <a:cs typeface="Times New Roman" panose="02020603050405020304" pitchFamily="18" charset="0"/>
            </a:rPr>
            <a:t>Modification on the Model</a:t>
          </a:r>
        </a:p>
      </dsp:txBody>
      <dsp:txXfrm>
        <a:off x="5284541" y="2670723"/>
        <a:ext cx="1808177" cy="1058560"/>
      </dsp:txXfrm>
    </dsp:sp>
    <dsp:sp modelId="{EE06B026-BC94-4EE3-9C0E-DB835BD9E595}">
      <dsp:nvSpPr>
        <dsp:cNvPr id="0" name=""/>
        <dsp:cNvSpPr/>
      </dsp:nvSpPr>
      <dsp:spPr>
        <a:xfrm rot="10800000">
          <a:off x="4689395" y="2967621"/>
          <a:ext cx="397297" cy="464762"/>
        </a:xfrm>
        <a:prstGeom prst="rightArrow">
          <a:avLst>
            <a:gd name="adj1" fmla="val 60000"/>
            <a:gd name="adj2" fmla="val 5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z="-110000">
          <a:bevelT w="40600" h="20600" prst="relaxedInset"/>
        </a:sp3d>
      </dsp:spPr>
      <dsp:style>
        <a:lnRef idx="0">
          <a:scrgbClr r="0" g="0" b="0"/>
        </a:lnRef>
        <a:fillRef idx="1">
          <a:scrgbClr r="0" g="0" b="0"/>
        </a:fillRef>
        <a:effectRef idx="2">
          <a:scrgbClr r="0" g="0" b="0"/>
        </a:effectRef>
        <a:fontRef idx="minor"/>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rot="10800000">
        <a:off x="4808584" y="3060573"/>
        <a:ext cx="278108" cy="278858"/>
      </dsp:txXfrm>
    </dsp:sp>
    <dsp:sp modelId="{0FD94515-54B8-46F4-AFBC-D759DF739E5B}">
      <dsp:nvSpPr>
        <dsp:cNvPr id="0" name=""/>
        <dsp:cNvSpPr/>
      </dsp:nvSpPr>
      <dsp:spPr>
        <a:xfrm>
          <a:off x="2627947" y="2637790"/>
          <a:ext cx="1874043" cy="1124426"/>
        </a:xfrm>
        <a:prstGeom prst="roundRect">
          <a:avLst>
            <a:gd name="adj" fmla="val 1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latin typeface="Times New Roman" panose="02020603050405020304" pitchFamily="18" charset="0"/>
              <a:cs typeface="Times New Roman" panose="02020603050405020304" pitchFamily="18" charset="0"/>
            </a:rPr>
            <a:t>Final Validation of Model</a:t>
          </a:r>
        </a:p>
      </dsp:txBody>
      <dsp:txXfrm>
        <a:off x="2660880" y="2670723"/>
        <a:ext cx="1808177" cy="10585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8198B3-65EE-441E-89FE-977D131701B8}">
      <dsp:nvSpPr>
        <dsp:cNvPr id="0" name=""/>
        <dsp:cNvSpPr/>
      </dsp:nvSpPr>
      <dsp:spPr>
        <a:xfrm>
          <a:off x="0" y="7921"/>
          <a:ext cx="3280877" cy="30484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0" kern="1200" dirty="0">
              <a:latin typeface="Times New Roman" panose="02020603050405020304" pitchFamily="18" charset="0"/>
              <a:cs typeface="Times New Roman" panose="02020603050405020304" pitchFamily="18" charset="0"/>
            </a:rPr>
            <a:t>Identification of Complication</a:t>
          </a:r>
        </a:p>
      </dsp:txBody>
      <dsp:txXfrm>
        <a:off x="14881" y="22802"/>
        <a:ext cx="3251115" cy="275083"/>
      </dsp:txXfrm>
    </dsp:sp>
    <dsp:sp modelId="{868E7594-743B-4DE8-BAAE-474A7A52F3DF}">
      <dsp:nvSpPr>
        <dsp:cNvPr id="0" name=""/>
        <dsp:cNvSpPr/>
      </dsp:nvSpPr>
      <dsp:spPr>
        <a:xfrm>
          <a:off x="0" y="306768"/>
          <a:ext cx="3280877" cy="209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168" tIns="20320" rIns="113792" bIns="20320" numCol="1" spcCol="1270" anchor="t" anchorCtr="0">
          <a:noAutofit/>
        </a:bodyPr>
        <a:lstStyle/>
        <a:p>
          <a:pPr marL="171450" lvl="1" indent="-171450" algn="ctr" defTabSz="711200">
            <a:lnSpc>
              <a:spcPct val="90000"/>
            </a:lnSpc>
            <a:spcBef>
              <a:spcPct val="0"/>
            </a:spcBef>
            <a:spcAft>
              <a:spcPct val="20000"/>
            </a:spcAft>
            <a:buChar char="•"/>
          </a:pPr>
          <a:r>
            <a:rPr lang="en-IN" sz="1600" b="0" kern="1200" dirty="0">
              <a:latin typeface="Times New Roman" panose="02020603050405020304" pitchFamily="18" charset="0"/>
              <a:cs typeface="Times New Roman" panose="02020603050405020304" pitchFamily="18" charset="0"/>
            </a:rPr>
            <a:t>1-2 Days</a:t>
          </a:r>
        </a:p>
      </dsp:txBody>
      <dsp:txXfrm>
        <a:off x="0" y="306768"/>
        <a:ext cx="3280877" cy="209744"/>
      </dsp:txXfrm>
    </dsp:sp>
    <dsp:sp modelId="{CA1C74DD-9DE1-4BD8-9A54-BEA2AEA49CB2}">
      <dsp:nvSpPr>
        <dsp:cNvPr id="0" name=""/>
        <dsp:cNvSpPr/>
      </dsp:nvSpPr>
      <dsp:spPr>
        <a:xfrm>
          <a:off x="0" y="516512"/>
          <a:ext cx="3280877" cy="304845"/>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0" kern="1200" dirty="0">
              <a:latin typeface="Times New Roman" panose="02020603050405020304" pitchFamily="18" charset="0"/>
              <a:cs typeface="Times New Roman" panose="02020603050405020304" pitchFamily="18" charset="0"/>
            </a:rPr>
            <a:t>Literature Review</a:t>
          </a:r>
        </a:p>
      </dsp:txBody>
      <dsp:txXfrm>
        <a:off x="14881" y="531393"/>
        <a:ext cx="3251115" cy="275083"/>
      </dsp:txXfrm>
    </dsp:sp>
    <dsp:sp modelId="{B2EECAE5-FC81-4E5F-8AA8-EBB41E4D5472}">
      <dsp:nvSpPr>
        <dsp:cNvPr id="0" name=""/>
        <dsp:cNvSpPr/>
      </dsp:nvSpPr>
      <dsp:spPr>
        <a:xfrm>
          <a:off x="0" y="821357"/>
          <a:ext cx="3280877" cy="209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168" tIns="20320" rIns="113792" bIns="20320" numCol="1" spcCol="1270" anchor="t" anchorCtr="0">
          <a:noAutofit/>
        </a:bodyPr>
        <a:lstStyle/>
        <a:p>
          <a:pPr marL="171450" lvl="1" indent="-171450" algn="ctr" defTabSz="711200">
            <a:lnSpc>
              <a:spcPct val="90000"/>
            </a:lnSpc>
            <a:spcBef>
              <a:spcPct val="0"/>
            </a:spcBef>
            <a:spcAft>
              <a:spcPct val="20000"/>
            </a:spcAft>
            <a:buChar char="•"/>
          </a:pPr>
          <a:r>
            <a:rPr lang="en-IN" sz="1600" b="0" kern="1200" dirty="0">
              <a:latin typeface="Times New Roman" panose="02020603050405020304" pitchFamily="18" charset="0"/>
              <a:cs typeface="Times New Roman" panose="02020603050405020304" pitchFamily="18" charset="0"/>
            </a:rPr>
            <a:t>2 Days</a:t>
          </a:r>
        </a:p>
      </dsp:txBody>
      <dsp:txXfrm>
        <a:off x="0" y="821357"/>
        <a:ext cx="3280877" cy="209744"/>
      </dsp:txXfrm>
    </dsp:sp>
    <dsp:sp modelId="{A4E31C76-C480-462F-8EC5-0337E725966C}">
      <dsp:nvSpPr>
        <dsp:cNvPr id="0" name=""/>
        <dsp:cNvSpPr/>
      </dsp:nvSpPr>
      <dsp:spPr>
        <a:xfrm>
          <a:off x="0" y="1031102"/>
          <a:ext cx="3280877" cy="304845"/>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0" kern="1200" dirty="0">
              <a:latin typeface="Times New Roman" panose="02020603050405020304" pitchFamily="18" charset="0"/>
              <a:cs typeface="Times New Roman" panose="02020603050405020304" pitchFamily="18" charset="0"/>
            </a:rPr>
            <a:t>3D Model Design </a:t>
          </a:r>
        </a:p>
      </dsp:txBody>
      <dsp:txXfrm>
        <a:off x="14881" y="1045983"/>
        <a:ext cx="3251115" cy="275083"/>
      </dsp:txXfrm>
    </dsp:sp>
    <dsp:sp modelId="{756C1ADA-231D-4F74-8D03-1268EA2B1079}">
      <dsp:nvSpPr>
        <dsp:cNvPr id="0" name=""/>
        <dsp:cNvSpPr/>
      </dsp:nvSpPr>
      <dsp:spPr>
        <a:xfrm>
          <a:off x="0" y="1335947"/>
          <a:ext cx="3280877" cy="209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168" tIns="20320" rIns="113792" bIns="20320" numCol="1" spcCol="1270" anchor="t" anchorCtr="0">
          <a:noAutofit/>
        </a:bodyPr>
        <a:lstStyle/>
        <a:p>
          <a:pPr marL="171450" lvl="1" indent="-171450" algn="ctr" defTabSz="711200">
            <a:lnSpc>
              <a:spcPct val="90000"/>
            </a:lnSpc>
            <a:spcBef>
              <a:spcPct val="0"/>
            </a:spcBef>
            <a:spcAft>
              <a:spcPct val="20000"/>
            </a:spcAft>
            <a:buChar char="•"/>
          </a:pPr>
          <a:r>
            <a:rPr lang="en-IN" sz="1600" b="0" kern="1200" dirty="0">
              <a:latin typeface="Times New Roman" panose="02020603050405020304" pitchFamily="18" charset="0"/>
              <a:cs typeface="Times New Roman" panose="02020603050405020304" pitchFamily="18" charset="0"/>
            </a:rPr>
            <a:t>2-3 Days</a:t>
          </a:r>
        </a:p>
      </dsp:txBody>
      <dsp:txXfrm>
        <a:off x="0" y="1335947"/>
        <a:ext cx="3280877" cy="209744"/>
      </dsp:txXfrm>
    </dsp:sp>
    <dsp:sp modelId="{6A774149-1454-42D4-B8F4-FE50146E975F}">
      <dsp:nvSpPr>
        <dsp:cNvPr id="0" name=""/>
        <dsp:cNvSpPr/>
      </dsp:nvSpPr>
      <dsp:spPr>
        <a:xfrm>
          <a:off x="0" y="1545691"/>
          <a:ext cx="3280877" cy="304845"/>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0" kern="1200">
              <a:latin typeface="Times New Roman" panose="02020603050405020304" pitchFamily="18" charset="0"/>
              <a:cs typeface="Times New Roman" panose="02020603050405020304" pitchFamily="18" charset="0"/>
            </a:rPr>
            <a:t>Fabrication of 3D Model</a:t>
          </a:r>
        </a:p>
      </dsp:txBody>
      <dsp:txXfrm>
        <a:off x="14881" y="1560572"/>
        <a:ext cx="3251115" cy="275083"/>
      </dsp:txXfrm>
    </dsp:sp>
    <dsp:sp modelId="{6F9EDC9F-6988-4820-AED9-7F6B5181C4DE}">
      <dsp:nvSpPr>
        <dsp:cNvPr id="0" name=""/>
        <dsp:cNvSpPr/>
      </dsp:nvSpPr>
      <dsp:spPr>
        <a:xfrm>
          <a:off x="0" y="1850537"/>
          <a:ext cx="3280877" cy="209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168" tIns="20320" rIns="113792" bIns="20320" numCol="1" spcCol="1270" anchor="t" anchorCtr="0">
          <a:noAutofit/>
        </a:bodyPr>
        <a:lstStyle/>
        <a:p>
          <a:pPr marL="171450" lvl="1" indent="-171450" algn="ctr" defTabSz="711200">
            <a:lnSpc>
              <a:spcPct val="90000"/>
            </a:lnSpc>
            <a:spcBef>
              <a:spcPct val="0"/>
            </a:spcBef>
            <a:spcAft>
              <a:spcPct val="20000"/>
            </a:spcAft>
            <a:buChar char="•"/>
          </a:pPr>
          <a:r>
            <a:rPr lang="en-IN" sz="1600" b="0" kern="1200" dirty="0">
              <a:latin typeface="Times New Roman" panose="02020603050405020304" pitchFamily="18" charset="0"/>
              <a:cs typeface="Times New Roman" panose="02020603050405020304" pitchFamily="18" charset="0"/>
            </a:rPr>
            <a:t>2-3 Weeks</a:t>
          </a:r>
        </a:p>
      </dsp:txBody>
      <dsp:txXfrm>
        <a:off x="0" y="1850537"/>
        <a:ext cx="3280877" cy="209744"/>
      </dsp:txXfrm>
    </dsp:sp>
    <dsp:sp modelId="{6E4FE7BD-E904-4741-842A-F430D7166B47}">
      <dsp:nvSpPr>
        <dsp:cNvPr id="0" name=""/>
        <dsp:cNvSpPr/>
      </dsp:nvSpPr>
      <dsp:spPr>
        <a:xfrm>
          <a:off x="0" y="2060281"/>
          <a:ext cx="3280877" cy="304845"/>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0" kern="1200">
              <a:latin typeface="Times New Roman" panose="02020603050405020304" pitchFamily="18" charset="0"/>
              <a:cs typeface="Times New Roman" panose="02020603050405020304" pitchFamily="18" charset="0"/>
            </a:rPr>
            <a:t>Model Testing</a:t>
          </a:r>
        </a:p>
      </dsp:txBody>
      <dsp:txXfrm>
        <a:off x="14881" y="2075162"/>
        <a:ext cx="3251115" cy="275083"/>
      </dsp:txXfrm>
    </dsp:sp>
    <dsp:sp modelId="{2F85CE0A-1E58-4BE1-8393-C0DF360D6F19}">
      <dsp:nvSpPr>
        <dsp:cNvPr id="0" name=""/>
        <dsp:cNvSpPr/>
      </dsp:nvSpPr>
      <dsp:spPr>
        <a:xfrm>
          <a:off x="0" y="2365127"/>
          <a:ext cx="3280877" cy="209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168" tIns="20320" rIns="113792" bIns="20320" numCol="1" spcCol="1270" anchor="t" anchorCtr="0">
          <a:noAutofit/>
        </a:bodyPr>
        <a:lstStyle/>
        <a:p>
          <a:pPr marL="171450" lvl="1" indent="-171450" algn="ctr" defTabSz="711200">
            <a:lnSpc>
              <a:spcPct val="90000"/>
            </a:lnSpc>
            <a:spcBef>
              <a:spcPct val="0"/>
            </a:spcBef>
            <a:spcAft>
              <a:spcPct val="20000"/>
            </a:spcAft>
            <a:buChar char="•"/>
          </a:pPr>
          <a:r>
            <a:rPr lang="en-IN" sz="1600" b="0" kern="1200" dirty="0">
              <a:latin typeface="Times New Roman" panose="02020603050405020304" pitchFamily="18" charset="0"/>
              <a:cs typeface="Times New Roman" panose="02020603050405020304" pitchFamily="18" charset="0"/>
            </a:rPr>
            <a:t>1 Week</a:t>
          </a:r>
        </a:p>
      </dsp:txBody>
      <dsp:txXfrm>
        <a:off x="0" y="2365127"/>
        <a:ext cx="3280877" cy="209744"/>
      </dsp:txXfrm>
    </dsp:sp>
    <dsp:sp modelId="{B48B7E95-BB05-4B2C-9980-E8E4755F2B30}">
      <dsp:nvSpPr>
        <dsp:cNvPr id="0" name=""/>
        <dsp:cNvSpPr/>
      </dsp:nvSpPr>
      <dsp:spPr>
        <a:xfrm>
          <a:off x="0" y="2574871"/>
          <a:ext cx="3280877" cy="30484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0" kern="1200">
              <a:latin typeface="Times New Roman" panose="02020603050405020304" pitchFamily="18" charset="0"/>
              <a:cs typeface="Times New Roman" panose="02020603050405020304" pitchFamily="18" charset="0"/>
            </a:rPr>
            <a:t>Modification on the Model</a:t>
          </a:r>
        </a:p>
      </dsp:txBody>
      <dsp:txXfrm>
        <a:off x="14881" y="2589752"/>
        <a:ext cx="3251115" cy="275083"/>
      </dsp:txXfrm>
    </dsp:sp>
    <dsp:sp modelId="{9613B3C2-68A0-4D59-AEED-656B2CCDCF6C}">
      <dsp:nvSpPr>
        <dsp:cNvPr id="0" name=""/>
        <dsp:cNvSpPr/>
      </dsp:nvSpPr>
      <dsp:spPr>
        <a:xfrm>
          <a:off x="0" y="2879716"/>
          <a:ext cx="3280877" cy="209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168" tIns="20320" rIns="113792" bIns="20320" numCol="1" spcCol="1270" anchor="t" anchorCtr="0">
          <a:noAutofit/>
        </a:bodyPr>
        <a:lstStyle/>
        <a:p>
          <a:pPr marL="171450" lvl="1" indent="-171450" algn="ctr" defTabSz="711200">
            <a:lnSpc>
              <a:spcPct val="90000"/>
            </a:lnSpc>
            <a:spcBef>
              <a:spcPct val="0"/>
            </a:spcBef>
            <a:spcAft>
              <a:spcPct val="20000"/>
            </a:spcAft>
            <a:buChar char="•"/>
          </a:pPr>
          <a:r>
            <a:rPr lang="en-IN" sz="1600" b="0" kern="1200" dirty="0">
              <a:latin typeface="Times New Roman" panose="02020603050405020304" pitchFamily="18" charset="0"/>
              <a:cs typeface="Times New Roman" panose="02020603050405020304" pitchFamily="18" charset="0"/>
            </a:rPr>
            <a:t>2 Week</a:t>
          </a:r>
        </a:p>
      </dsp:txBody>
      <dsp:txXfrm>
        <a:off x="0" y="2879716"/>
        <a:ext cx="3280877" cy="209744"/>
      </dsp:txXfrm>
    </dsp:sp>
    <dsp:sp modelId="{1786DE21-99BB-4A8C-B8F8-EB4B9C9E07CC}">
      <dsp:nvSpPr>
        <dsp:cNvPr id="0" name=""/>
        <dsp:cNvSpPr/>
      </dsp:nvSpPr>
      <dsp:spPr>
        <a:xfrm>
          <a:off x="0" y="3089460"/>
          <a:ext cx="3280877" cy="304845"/>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0" kern="1200" dirty="0">
              <a:latin typeface="Times New Roman" panose="02020603050405020304" pitchFamily="18" charset="0"/>
              <a:cs typeface="Times New Roman" panose="02020603050405020304" pitchFamily="18" charset="0"/>
            </a:rPr>
            <a:t>Final Validation of Model</a:t>
          </a:r>
        </a:p>
      </dsp:txBody>
      <dsp:txXfrm>
        <a:off x="14881" y="3104341"/>
        <a:ext cx="3251115" cy="275083"/>
      </dsp:txXfrm>
    </dsp:sp>
    <dsp:sp modelId="{BFE2BA58-A2BB-43A6-800C-AEE3DA44EC10}">
      <dsp:nvSpPr>
        <dsp:cNvPr id="0" name=""/>
        <dsp:cNvSpPr/>
      </dsp:nvSpPr>
      <dsp:spPr>
        <a:xfrm>
          <a:off x="0" y="3394306"/>
          <a:ext cx="3280877" cy="209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168" tIns="20320" rIns="113792" bIns="20320" numCol="1" spcCol="1270" anchor="t" anchorCtr="0">
          <a:noAutofit/>
        </a:bodyPr>
        <a:lstStyle/>
        <a:p>
          <a:pPr marL="171450" lvl="1" indent="-171450" algn="ctr" defTabSz="711200">
            <a:lnSpc>
              <a:spcPct val="90000"/>
            </a:lnSpc>
            <a:spcBef>
              <a:spcPct val="0"/>
            </a:spcBef>
            <a:spcAft>
              <a:spcPct val="20000"/>
            </a:spcAft>
            <a:buChar char="•"/>
          </a:pPr>
          <a:r>
            <a:rPr lang="en-IN" sz="1600" b="0" kern="1200" dirty="0">
              <a:latin typeface="Times New Roman" panose="02020603050405020304" pitchFamily="18" charset="0"/>
              <a:cs typeface="Times New Roman" panose="02020603050405020304" pitchFamily="18" charset="0"/>
            </a:rPr>
            <a:t>3 Days</a:t>
          </a:r>
        </a:p>
      </dsp:txBody>
      <dsp:txXfrm>
        <a:off x="0" y="3394306"/>
        <a:ext cx="3280877" cy="209744"/>
      </dsp:txXfrm>
    </dsp:sp>
    <dsp:sp modelId="{FF467918-0608-4A1C-83C1-1F85F50F0080}">
      <dsp:nvSpPr>
        <dsp:cNvPr id="0" name=""/>
        <dsp:cNvSpPr/>
      </dsp:nvSpPr>
      <dsp:spPr>
        <a:xfrm>
          <a:off x="0" y="3604050"/>
          <a:ext cx="3280877" cy="304845"/>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0" kern="1200" dirty="0">
              <a:latin typeface="Times New Roman" panose="02020603050405020304" pitchFamily="18" charset="0"/>
              <a:cs typeface="Times New Roman" panose="02020603050405020304" pitchFamily="18" charset="0"/>
            </a:rPr>
            <a:t>Report Preparation</a:t>
          </a:r>
        </a:p>
      </dsp:txBody>
      <dsp:txXfrm>
        <a:off x="14881" y="3618931"/>
        <a:ext cx="3251115" cy="275083"/>
      </dsp:txXfrm>
    </dsp:sp>
    <dsp:sp modelId="{FC8EA9D3-2602-4827-9DF2-0676F33A5DEF}">
      <dsp:nvSpPr>
        <dsp:cNvPr id="0" name=""/>
        <dsp:cNvSpPr/>
      </dsp:nvSpPr>
      <dsp:spPr>
        <a:xfrm>
          <a:off x="0" y="3908896"/>
          <a:ext cx="3280877" cy="209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168" tIns="20320" rIns="113792" bIns="20320" numCol="1" spcCol="1270" anchor="t" anchorCtr="0">
          <a:noAutofit/>
        </a:bodyPr>
        <a:lstStyle/>
        <a:p>
          <a:pPr marL="171450" lvl="1" indent="-171450" algn="ctr" defTabSz="711200">
            <a:lnSpc>
              <a:spcPct val="90000"/>
            </a:lnSpc>
            <a:spcBef>
              <a:spcPct val="0"/>
            </a:spcBef>
            <a:spcAft>
              <a:spcPct val="20000"/>
            </a:spcAft>
            <a:buChar char="•"/>
          </a:pPr>
          <a:r>
            <a:rPr lang="en-IN" sz="1600" b="0" kern="1200" dirty="0">
              <a:latin typeface="Times New Roman" panose="02020603050405020304" pitchFamily="18" charset="0"/>
              <a:cs typeface="Times New Roman" panose="02020603050405020304" pitchFamily="18" charset="0"/>
            </a:rPr>
            <a:t>2 Days</a:t>
          </a:r>
        </a:p>
      </dsp:txBody>
      <dsp:txXfrm>
        <a:off x="0" y="3908896"/>
        <a:ext cx="3280877" cy="209744"/>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3DFFEB-BC9E-4B53-A32F-041A84E50EDC}" type="datetimeFigureOut">
              <a:rPr lang="en-US" smtClean="0"/>
              <a:pPr/>
              <a:t>8/17/2021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81479E0-D392-46A2-AE57-CC5F1E42FAD5}"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81479E0-D392-46A2-AE57-CC5F1E42FAD5}" type="slidenum">
              <a:rPr lang="en-US" smtClean="0"/>
              <a:pPr/>
              <a:t>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FDDE0F3-81D6-456C-BEB6-092B84A8C2B9}" type="datetime1">
              <a:rPr lang="en-US" smtClean="0"/>
              <a:pPr/>
              <a:t>8/17/2021</a:t>
            </a:fld>
            <a:endParaRPr lang="en-US" dirty="0"/>
          </a:p>
        </p:txBody>
      </p:sp>
      <p:sp>
        <p:nvSpPr>
          <p:cNvPr id="5" name="Footer Placeholder 4"/>
          <p:cNvSpPr>
            <a:spLocks noGrp="1"/>
          </p:cNvSpPr>
          <p:nvPr>
            <p:ph type="ftr" sz="quarter" idx="11"/>
          </p:nvPr>
        </p:nvSpPr>
        <p:spPr/>
        <p:txBody>
          <a:bodyPr/>
          <a:lstStyle/>
          <a:p>
            <a:r>
              <a:rPr lang="en-US" dirty="0"/>
              <a:t>Department of Mechanical Engineering, Siddaganga Institute of Technology, Tumakuru, Karnataka, India</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292C0D-CCC0-4B57-BF09-EC2AA1699919}" type="datetime1">
              <a:rPr lang="en-US" smtClean="0"/>
              <a:pPr/>
              <a:t>8/17/2021</a:t>
            </a:fld>
            <a:endParaRPr lang="en-US" dirty="0"/>
          </a:p>
        </p:txBody>
      </p:sp>
      <p:sp>
        <p:nvSpPr>
          <p:cNvPr id="5" name="Footer Placeholder 4"/>
          <p:cNvSpPr>
            <a:spLocks noGrp="1"/>
          </p:cNvSpPr>
          <p:nvPr>
            <p:ph type="ftr" sz="quarter" idx="11"/>
          </p:nvPr>
        </p:nvSpPr>
        <p:spPr/>
        <p:txBody>
          <a:bodyPr/>
          <a:lstStyle/>
          <a:p>
            <a:r>
              <a:rPr lang="en-US" dirty="0"/>
              <a:t>Department of Mechanical Engineering, Siddaganga Institute of Technology, Tumakuru, Karnataka, India</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F628A4-F51B-44AC-819D-3E83460C0AE7}" type="datetime1">
              <a:rPr lang="en-US" smtClean="0"/>
              <a:pPr/>
              <a:t>8/17/2021</a:t>
            </a:fld>
            <a:endParaRPr lang="en-US" dirty="0"/>
          </a:p>
        </p:txBody>
      </p:sp>
      <p:sp>
        <p:nvSpPr>
          <p:cNvPr id="5" name="Footer Placeholder 4"/>
          <p:cNvSpPr>
            <a:spLocks noGrp="1"/>
          </p:cNvSpPr>
          <p:nvPr>
            <p:ph type="ftr" sz="quarter" idx="11"/>
          </p:nvPr>
        </p:nvSpPr>
        <p:spPr/>
        <p:txBody>
          <a:bodyPr/>
          <a:lstStyle/>
          <a:p>
            <a:r>
              <a:rPr lang="en-US" dirty="0"/>
              <a:t>Department of Mechanical Engineering, Siddaganga Institute of Technology, Tumakuru, Karnataka, India</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DCD1DF-87C9-42CB-A6DF-B21146939398}" type="datetime1">
              <a:rPr lang="en-US" smtClean="0"/>
              <a:pPr/>
              <a:t>8/17/2021</a:t>
            </a:fld>
            <a:endParaRPr lang="en-US" dirty="0"/>
          </a:p>
        </p:txBody>
      </p:sp>
      <p:sp>
        <p:nvSpPr>
          <p:cNvPr id="5" name="Footer Placeholder 4"/>
          <p:cNvSpPr>
            <a:spLocks noGrp="1"/>
          </p:cNvSpPr>
          <p:nvPr>
            <p:ph type="ftr" sz="quarter" idx="11"/>
          </p:nvPr>
        </p:nvSpPr>
        <p:spPr/>
        <p:txBody>
          <a:bodyPr/>
          <a:lstStyle/>
          <a:p>
            <a:r>
              <a:rPr lang="en-US" dirty="0"/>
              <a:t>Department of Mechanical Engineering, Siddaganga Institute of Technology, Tumakuru, Karnataka, India</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70D7B7-5F06-48A0-9290-86896E54C190}" type="datetime1">
              <a:rPr lang="en-US" smtClean="0"/>
              <a:pPr/>
              <a:t>8/17/2021</a:t>
            </a:fld>
            <a:endParaRPr lang="en-US" dirty="0"/>
          </a:p>
        </p:txBody>
      </p:sp>
      <p:sp>
        <p:nvSpPr>
          <p:cNvPr id="5" name="Footer Placeholder 4"/>
          <p:cNvSpPr>
            <a:spLocks noGrp="1"/>
          </p:cNvSpPr>
          <p:nvPr>
            <p:ph type="ftr" sz="quarter" idx="11"/>
          </p:nvPr>
        </p:nvSpPr>
        <p:spPr/>
        <p:txBody>
          <a:bodyPr/>
          <a:lstStyle/>
          <a:p>
            <a:r>
              <a:rPr lang="en-US" dirty="0"/>
              <a:t>Department of Mechanical Engineering, Siddaganga Institute of Technology, Tumakuru, Karnataka, India</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C8F172-A0F2-4928-BCC6-26E6EC57F013}" type="datetime1">
              <a:rPr lang="en-US" smtClean="0"/>
              <a:pPr/>
              <a:t>8/17/2021</a:t>
            </a:fld>
            <a:endParaRPr lang="en-US" dirty="0"/>
          </a:p>
        </p:txBody>
      </p:sp>
      <p:sp>
        <p:nvSpPr>
          <p:cNvPr id="6" name="Footer Placeholder 5"/>
          <p:cNvSpPr>
            <a:spLocks noGrp="1"/>
          </p:cNvSpPr>
          <p:nvPr>
            <p:ph type="ftr" sz="quarter" idx="11"/>
          </p:nvPr>
        </p:nvSpPr>
        <p:spPr/>
        <p:txBody>
          <a:bodyPr/>
          <a:lstStyle/>
          <a:p>
            <a:r>
              <a:rPr lang="en-US" dirty="0"/>
              <a:t>Department of Mechanical Engineering, Siddaganga Institute of Technology, Tumakuru, Karnataka, India</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D3030B0-AA2A-4F63-9082-F02662581E5B}" type="datetime1">
              <a:rPr lang="en-US" smtClean="0"/>
              <a:pPr/>
              <a:t>8/17/2021</a:t>
            </a:fld>
            <a:endParaRPr lang="en-US" dirty="0"/>
          </a:p>
        </p:txBody>
      </p:sp>
      <p:sp>
        <p:nvSpPr>
          <p:cNvPr id="8" name="Footer Placeholder 7"/>
          <p:cNvSpPr>
            <a:spLocks noGrp="1"/>
          </p:cNvSpPr>
          <p:nvPr>
            <p:ph type="ftr" sz="quarter" idx="11"/>
          </p:nvPr>
        </p:nvSpPr>
        <p:spPr/>
        <p:txBody>
          <a:bodyPr/>
          <a:lstStyle/>
          <a:p>
            <a:r>
              <a:rPr lang="en-US" dirty="0"/>
              <a:t>Department of Mechanical Engineering, Siddaganga Institute of Technology, Tumakuru, Karnataka, India</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6BC57F-0FDB-4761-B9B8-C041A62FEF7E}" type="datetime1">
              <a:rPr lang="en-US" smtClean="0"/>
              <a:pPr/>
              <a:t>8/17/2021</a:t>
            </a:fld>
            <a:endParaRPr lang="en-US" dirty="0"/>
          </a:p>
        </p:txBody>
      </p:sp>
      <p:sp>
        <p:nvSpPr>
          <p:cNvPr id="4" name="Footer Placeholder 3"/>
          <p:cNvSpPr>
            <a:spLocks noGrp="1"/>
          </p:cNvSpPr>
          <p:nvPr>
            <p:ph type="ftr" sz="quarter" idx="11"/>
          </p:nvPr>
        </p:nvSpPr>
        <p:spPr/>
        <p:txBody>
          <a:bodyPr/>
          <a:lstStyle/>
          <a:p>
            <a:r>
              <a:rPr lang="en-US" dirty="0"/>
              <a:t>Department of Mechanical Engineering, Siddaganga Institute of Technology, Tumakuru, Karnataka, India</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4D2CE7-3C41-4401-BCE8-74CF96931078}" type="datetime1">
              <a:rPr lang="en-US" smtClean="0"/>
              <a:pPr/>
              <a:t>8/17/2021</a:t>
            </a:fld>
            <a:endParaRPr lang="en-US" dirty="0"/>
          </a:p>
        </p:txBody>
      </p:sp>
      <p:sp>
        <p:nvSpPr>
          <p:cNvPr id="3" name="Footer Placeholder 2"/>
          <p:cNvSpPr>
            <a:spLocks noGrp="1"/>
          </p:cNvSpPr>
          <p:nvPr>
            <p:ph type="ftr" sz="quarter" idx="11"/>
          </p:nvPr>
        </p:nvSpPr>
        <p:spPr/>
        <p:txBody>
          <a:bodyPr/>
          <a:lstStyle/>
          <a:p>
            <a:r>
              <a:rPr lang="en-US" dirty="0"/>
              <a:t>Department of Mechanical Engineering, Siddaganga Institute of Technology, Tumakuru, Karnataka, India</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2F7641-6BAE-48D3-AD9E-0125799E10B5}" type="datetime1">
              <a:rPr lang="en-US" smtClean="0"/>
              <a:pPr/>
              <a:t>8/17/2021</a:t>
            </a:fld>
            <a:endParaRPr lang="en-US" dirty="0"/>
          </a:p>
        </p:txBody>
      </p:sp>
      <p:sp>
        <p:nvSpPr>
          <p:cNvPr id="6" name="Footer Placeholder 5"/>
          <p:cNvSpPr>
            <a:spLocks noGrp="1"/>
          </p:cNvSpPr>
          <p:nvPr>
            <p:ph type="ftr" sz="quarter" idx="11"/>
          </p:nvPr>
        </p:nvSpPr>
        <p:spPr/>
        <p:txBody>
          <a:bodyPr/>
          <a:lstStyle/>
          <a:p>
            <a:r>
              <a:rPr lang="en-US" dirty="0"/>
              <a:t>Department of Mechanical Engineering, Siddaganga Institute of Technology, Tumakuru, Karnataka, India</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DAA322-8A15-4BBC-BB09-7AE04E949BD4}" type="datetime1">
              <a:rPr lang="en-US" smtClean="0"/>
              <a:pPr/>
              <a:t>8/17/2021</a:t>
            </a:fld>
            <a:endParaRPr lang="en-US" dirty="0"/>
          </a:p>
        </p:txBody>
      </p:sp>
      <p:sp>
        <p:nvSpPr>
          <p:cNvPr id="6" name="Footer Placeholder 5"/>
          <p:cNvSpPr>
            <a:spLocks noGrp="1"/>
          </p:cNvSpPr>
          <p:nvPr>
            <p:ph type="ftr" sz="quarter" idx="11"/>
          </p:nvPr>
        </p:nvSpPr>
        <p:spPr/>
        <p:txBody>
          <a:bodyPr/>
          <a:lstStyle/>
          <a:p>
            <a:r>
              <a:rPr lang="en-US" dirty="0"/>
              <a:t>Department of Mechanical Engineering, Siddaganga Institute of Technology, Tumakuru, Karnataka, India</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75000"/>
            <a:alpha val="62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039886-1261-4247-963A-BB8FDBAE70AA}" type="datetime1">
              <a:rPr lang="en-US" smtClean="0"/>
              <a:pPr/>
              <a:t>8/17/2021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Department of Mechanical Engineering, Siddaganga Institute of Technology, Tumakuru, Karnataka, India</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2.jpe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2.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9.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2.jpeg"/><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jpeg"/><Relationship Id="rId7" Type="http://schemas.openxmlformats.org/officeDocument/2006/relationships/diagramColors" Target="../diagrams/colors3.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5.JP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2.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alphaModFix amt="89000"/>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6172200"/>
            <a:ext cx="914400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1143000"/>
            <a:ext cx="8229600" cy="1143000"/>
          </a:xfrm>
        </p:spPr>
        <p:txBody>
          <a:bodyPr/>
          <a:lstStyle/>
          <a:p>
            <a:r>
              <a:rPr lang="en-US" b="1" u="sng" dirty="0">
                <a:latin typeface="Times New Roman" panose="02020603050405020304" pitchFamily="18" charset="0"/>
                <a:cs typeface="Times New Roman" panose="02020603050405020304" pitchFamily="18" charset="0"/>
              </a:rPr>
              <a:t>GROUP NO. - 35</a:t>
            </a:r>
          </a:p>
        </p:txBody>
      </p:sp>
      <p:sp>
        <p:nvSpPr>
          <p:cNvPr id="3" name="Content Placeholder 2"/>
          <p:cNvSpPr>
            <a:spLocks noGrp="1"/>
          </p:cNvSpPr>
          <p:nvPr>
            <p:ph idx="1"/>
          </p:nvPr>
        </p:nvSpPr>
        <p:spPr>
          <a:xfrm>
            <a:off x="457200" y="2590800"/>
            <a:ext cx="8229600" cy="2666999"/>
          </a:xfrm>
        </p:spPr>
        <p:txBody>
          <a:bodyPr/>
          <a:lstStyle/>
          <a:p>
            <a:pPr algn="ctr">
              <a:buNone/>
            </a:pPr>
            <a:r>
              <a:rPr lang="en-US" u="sng" dirty="0">
                <a:latin typeface="Times New Roman" panose="02020603050405020304" pitchFamily="18" charset="0"/>
                <a:cs typeface="Times New Roman" panose="02020603050405020304" pitchFamily="18" charset="0"/>
              </a:rPr>
              <a:t>Presented by</a:t>
            </a:r>
            <a:r>
              <a:rPr lang="en-US" dirty="0">
                <a:latin typeface="Times New Roman" panose="02020603050405020304" pitchFamily="18" charset="0"/>
                <a:cs typeface="Times New Roman" panose="02020603050405020304" pitchFamily="18" charset="0"/>
              </a:rPr>
              <a:t>:</a:t>
            </a:r>
          </a:p>
          <a:p>
            <a:pPr algn="ctr">
              <a:buNone/>
            </a:pPr>
            <a:r>
              <a:rPr lang="en-US" dirty="0">
                <a:latin typeface="Times New Roman" panose="02020603050405020304" pitchFamily="18" charset="0"/>
                <a:cs typeface="Times New Roman" panose="02020603050405020304" pitchFamily="18" charset="0"/>
              </a:rPr>
              <a:t>Kumar Saurav (USN: 1SI18ME047)</a:t>
            </a:r>
          </a:p>
          <a:p>
            <a:pPr algn="ctr">
              <a:buNone/>
            </a:pPr>
            <a:r>
              <a:rPr lang="en-US" dirty="0" err="1">
                <a:latin typeface="Times New Roman" panose="02020603050405020304" pitchFamily="18" charset="0"/>
                <a:cs typeface="Times New Roman" panose="02020603050405020304" pitchFamily="18" charset="0"/>
              </a:rPr>
              <a:t>Chitransh</a:t>
            </a:r>
            <a:r>
              <a:rPr lang="en-US" dirty="0">
                <a:latin typeface="Times New Roman" panose="02020603050405020304" pitchFamily="18" charset="0"/>
                <a:cs typeface="Times New Roman" panose="02020603050405020304" pitchFamily="18" charset="0"/>
              </a:rPr>
              <a:t> Shekhar (USN: 1SI18ME024)</a:t>
            </a:r>
          </a:p>
          <a:p>
            <a:pPr algn="ctr">
              <a:buNone/>
            </a:pPr>
            <a:r>
              <a:rPr lang="en-US" dirty="0">
                <a:latin typeface="Times New Roman" panose="02020603050405020304" pitchFamily="18" charset="0"/>
                <a:cs typeface="Times New Roman" panose="02020603050405020304" pitchFamily="18" charset="0"/>
              </a:rPr>
              <a:t>Devesh Anand (USN: 1SI18ME027)</a:t>
            </a:r>
          </a:p>
        </p:txBody>
      </p:sp>
      <p:sp>
        <p:nvSpPr>
          <p:cNvPr id="4" name="Date Placeholder 3"/>
          <p:cNvSpPr>
            <a:spLocks noGrp="1"/>
          </p:cNvSpPr>
          <p:nvPr>
            <p:ph type="dt" sz="half" idx="10"/>
          </p:nvPr>
        </p:nvSpPr>
        <p:spPr>
          <a:xfrm>
            <a:off x="0" y="6356350"/>
            <a:ext cx="2133600" cy="365125"/>
          </a:xfrm>
        </p:spPr>
        <p:txBody>
          <a:bodyPr/>
          <a:lstStyle/>
          <a:p>
            <a:fld id="{FBDCD1DF-87C9-42CB-A6DF-B21146939398}" type="datetime1">
              <a:rPr lang="en-US" b="1" smtClean="0">
                <a:solidFill>
                  <a:schemeClr val="tx1"/>
                </a:solidFill>
              </a:rPr>
              <a:pPr/>
              <a:t>8/17/2021</a:t>
            </a:fld>
            <a:endParaRPr lang="en-US" b="1" dirty="0">
              <a:solidFill>
                <a:schemeClr val="tx1"/>
              </a:solidFill>
            </a:endParaRPr>
          </a:p>
        </p:txBody>
      </p:sp>
      <p:sp>
        <p:nvSpPr>
          <p:cNvPr id="5" name="Footer Placeholder 4"/>
          <p:cNvSpPr>
            <a:spLocks noGrp="1"/>
          </p:cNvSpPr>
          <p:nvPr>
            <p:ph type="ftr" sz="quarter" idx="11"/>
          </p:nvPr>
        </p:nvSpPr>
        <p:spPr>
          <a:xfrm>
            <a:off x="1143000" y="6356350"/>
            <a:ext cx="6934200" cy="365125"/>
          </a:xfrm>
        </p:spPr>
        <p:txBody>
          <a:bodyPr/>
          <a:lstStyle/>
          <a:p>
            <a:r>
              <a:rPr lang="en-US" b="1" dirty="0">
                <a:solidFill>
                  <a:schemeClr val="tx1"/>
                </a:solidFill>
              </a:rPr>
              <a:t>Department of Mechanical Engineering, Siddaganga Institute of Technology, Tumakuru, Karnataka, India</a:t>
            </a:r>
          </a:p>
        </p:txBody>
      </p:sp>
      <p:sp>
        <p:nvSpPr>
          <p:cNvPr id="6" name="Slide Number Placeholder 5"/>
          <p:cNvSpPr>
            <a:spLocks noGrp="1"/>
          </p:cNvSpPr>
          <p:nvPr>
            <p:ph type="sldNum" sz="quarter" idx="12"/>
          </p:nvPr>
        </p:nvSpPr>
        <p:spPr>
          <a:xfrm>
            <a:off x="6934200" y="6356350"/>
            <a:ext cx="2133600" cy="365125"/>
          </a:xfrm>
        </p:spPr>
        <p:txBody>
          <a:bodyPr/>
          <a:lstStyle/>
          <a:p>
            <a:fld id="{B6F15528-21DE-4FAA-801E-634DDDAF4B2B}" type="slidenum">
              <a:rPr lang="en-US" b="1" smtClean="0">
                <a:solidFill>
                  <a:schemeClr val="tx1"/>
                </a:solidFill>
              </a:rPr>
              <a:pPr/>
              <a:t>1</a:t>
            </a:fld>
            <a:endParaRPr lang="en-US" b="1" dirty="0">
              <a:solidFill>
                <a:schemeClr val="tx1"/>
              </a:solidFill>
            </a:endParaRPr>
          </a:p>
        </p:txBody>
      </p:sp>
      <p:pic>
        <p:nvPicPr>
          <p:cNvPr id="7" name="Picture 3" descr="D:\B VISHWASH\VB - 2018 - 19\MINI PROJECT\newsit3.jpg"/>
          <p:cNvPicPr>
            <a:picLocks noChangeAspect="1" noChangeArrowheads="1"/>
          </p:cNvPicPr>
          <p:nvPr/>
        </p:nvPicPr>
        <p:blipFill>
          <a:blip r:embed="rId5" cstate="print"/>
          <a:srcRect/>
          <a:stretch>
            <a:fillRect/>
          </a:stretch>
        </p:blipFill>
        <p:spPr bwMode="auto">
          <a:xfrm>
            <a:off x="0" y="0"/>
            <a:ext cx="9144000" cy="1290068"/>
          </a:xfrm>
          <a:prstGeom prst="rect">
            <a:avLst/>
          </a:prstGeom>
          <a:noFill/>
        </p:spPr>
      </p:pic>
    </p:spTree>
    <p:custDataLst>
      <p:tags r:id="rId1"/>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6172200"/>
            <a:ext cx="914400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1066800"/>
            <a:ext cx="8229600" cy="1143000"/>
          </a:xfrm>
        </p:spPr>
        <p:txBody>
          <a:bodyPr/>
          <a:lstStyle/>
          <a:p>
            <a:r>
              <a:rPr lang="en-US" b="1" u="sng" dirty="0">
                <a:latin typeface="Times New Roman" panose="02020603050405020304" pitchFamily="18" charset="0"/>
                <a:cs typeface="Times New Roman" panose="02020603050405020304" pitchFamily="18" charset="0"/>
              </a:rPr>
              <a:t>METHODOLOGY</a:t>
            </a:r>
          </a:p>
        </p:txBody>
      </p:sp>
      <p:sp>
        <p:nvSpPr>
          <p:cNvPr id="4" name="Date Placeholder 3"/>
          <p:cNvSpPr>
            <a:spLocks noGrp="1"/>
          </p:cNvSpPr>
          <p:nvPr>
            <p:ph type="dt" sz="half" idx="10"/>
          </p:nvPr>
        </p:nvSpPr>
        <p:spPr>
          <a:xfrm>
            <a:off x="0" y="6324600"/>
            <a:ext cx="2133600" cy="365125"/>
          </a:xfrm>
        </p:spPr>
        <p:txBody>
          <a:bodyPr/>
          <a:lstStyle/>
          <a:p>
            <a:fld id="{FBDCD1DF-87C9-42CB-A6DF-B21146939398}" type="datetime1">
              <a:rPr lang="en-US" b="1" smtClean="0">
                <a:solidFill>
                  <a:schemeClr val="tx1"/>
                </a:solidFill>
              </a:rPr>
              <a:pPr/>
              <a:t>8/17/2021</a:t>
            </a:fld>
            <a:endParaRPr lang="en-US" b="1" dirty="0">
              <a:solidFill>
                <a:schemeClr val="tx1"/>
              </a:solidFill>
            </a:endParaRPr>
          </a:p>
        </p:txBody>
      </p:sp>
      <p:sp>
        <p:nvSpPr>
          <p:cNvPr id="5" name="Footer Placeholder 4"/>
          <p:cNvSpPr>
            <a:spLocks noGrp="1"/>
          </p:cNvSpPr>
          <p:nvPr>
            <p:ph type="ftr" sz="quarter" idx="11"/>
          </p:nvPr>
        </p:nvSpPr>
        <p:spPr>
          <a:xfrm>
            <a:off x="1447800" y="6356350"/>
            <a:ext cx="6858000" cy="365125"/>
          </a:xfrm>
        </p:spPr>
        <p:txBody>
          <a:bodyPr/>
          <a:lstStyle/>
          <a:p>
            <a:r>
              <a:rPr lang="en-US" b="1" dirty="0">
                <a:solidFill>
                  <a:schemeClr val="tx1"/>
                </a:solidFill>
              </a:rPr>
              <a:t>Department of Mechanical Engineering, Siddaganga Institute of Technology, Tumakuru, Karnataka, India</a:t>
            </a:r>
          </a:p>
        </p:txBody>
      </p:sp>
      <p:sp>
        <p:nvSpPr>
          <p:cNvPr id="6" name="Slide Number Placeholder 5"/>
          <p:cNvSpPr>
            <a:spLocks noGrp="1"/>
          </p:cNvSpPr>
          <p:nvPr>
            <p:ph type="sldNum" sz="quarter" idx="12"/>
          </p:nvPr>
        </p:nvSpPr>
        <p:spPr>
          <a:xfrm>
            <a:off x="7010400" y="6356350"/>
            <a:ext cx="2133600" cy="365125"/>
          </a:xfrm>
        </p:spPr>
        <p:txBody>
          <a:bodyPr/>
          <a:lstStyle/>
          <a:p>
            <a:fld id="{B6F15528-21DE-4FAA-801E-634DDDAF4B2B}" type="slidenum">
              <a:rPr lang="en-US" b="1" smtClean="0">
                <a:solidFill>
                  <a:schemeClr val="tx1"/>
                </a:solidFill>
              </a:rPr>
              <a:pPr/>
              <a:t>10</a:t>
            </a:fld>
            <a:endParaRPr lang="en-US" b="1" dirty="0">
              <a:solidFill>
                <a:schemeClr val="tx1"/>
              </a:solidFill>
            </a:endParaRPr>
          </a:p>
        </p:txBody>
      </p:sp>
      <p:pic>
        <p:nvPicPr>
          <p:cNvPr id="8" name="Picture 3" descr="D:\B VISHWASH\VB - 2018 - 19\MINI PROJECT\newsit3.jpg"/>
          <p:cNvPicPr>
            <a:picLocks noChangeAspect="1" noChangeArrowheads="1"/>
          </p:cNvPicPr>
          <p:nvPr/>
        </p:nvPicPr>
        <p:blipFill>
          <a:blip r:embed="rId3" cstate="print"/>
          <a:srcRect/>
          <a:stretch>
            <a:fillRect/>
          </a:stretch>
        </p:blipFill>
        <p:spPr bwMode="auto">
          <a:xfrm>
            <a:off x="0" y="0"/>
            <a:ext cx="9181795" cy="1295400"/>
          </a:xfrm>
          <a:prstGeom prst="rect">
            <a:avLst/>
          </a:prstGeom>
          <a:noFill/>
        </p:spPr>
      </p:pic>
      <p:graphicFrame>
        <p:nvGraphicFramePr>
          <p:cNvPr id="11" name="Content Placeholder 10">
            <a:extLst>
              <a:ext uri="{FF2B5EF4-FFF2-40B4-BE49-F238E27FC236}">
                <a16:creationId xmlns:a16="http://schemas.microsoft.com/office/drawing/2014/main" id="{36390A30-58B1-4E73-9EDA-526760A76319}"/>
              </a:ext>
            </a:extLst>
          </p:cNvPr>
          <p:cNvGraphicFramePr>
            <a:graphicFrameLocks noGrp="1"/>
          </p:cNvGraphicFramePr>
          <p:nvPr>
            <p:ph idx="1"/>
            <p:extLst>
              <p:ext uri="{D42A27DB-BD31-4B8C-83A1-F6EECF244321}">
                <p14:modId xmlns:p14="http://schemas.microsoft.com/office/powerpoint/2010/main" val="1728905790"/>
              </p:ext>
            </p:extLst>
          </p:nvPr>
        </p:nvGraphicFramePr>
        <p:xfrm>
          <a:off x="-762000" y="1830387"/>
          <a:ext cx="9753600" cy="45259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 calcmode="lin" valueType="num">
                                      <p:cBhvr>
                                        <p:cTn id="14" dur="1000" fill="hold"/>
                                        <p:tgtEl>
                                          <p:spTgt spid="11"/>
                                        </p:tgtEl>
                                        <p:attrNameLst>
                                          <p:attrName>style.rotation</p:attrName>
                                        </p:attrNameLst>
                                      </p:cBhvr>
                                      <p:tavLst>
                                        <p:tav tm="0">
                                          <p:val>
                                            <p:fltVal val="90"/>
                                          </p:val>
                                        </p:tav>
                                        <p:tav tm="100000">
                                          <p:val>
                                            <p:fltVal val="0"/>
                                          </p:val>
                                        </p:tav>
                                      </p:tavLst>
                                    </p:anim>
                                    <p:animEffect transition="in" filter="fade">
                                      <p:cBhvr>
                                        <p:cTn id="1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1"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6172200"/>
            <a:ext cx="914400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1066800"/>
            <a:ext cx="8229600" cy="1143000"/>
          </a:xfrm>
        </p:spPr>
        <p:txBody>
          <a:bodyPr>
            <a:normAutofit fontScale="90000"/>
          </a:bodyPr>
          <a:lstStyle/>
          <a:p>
            <a:r>
              <a:rPr lang="en-US" b="1" u="sng" dirty="0">
                <a:latin typeface="Times New Roman" panose="02020603050405020304" pitchFamily="18" charset="0"/>
                <a:cs typeface="Times New Roman" panose="02020603050405020304" pitchFamily="18" charset="0"/>
              </a:rPr>
              <a:t>FABRICATION REQUIREMENTS</a:t>
            </a:r>
          </a:p>
        </p:txBody>
      </p:sp>
      <p:sp>
        <p:nvSpPr>
          <p:cNvPr id="4" name="Date Placeholder 3"/>
          <p:cNvSpPr>
            <a:spLocks noGrp="1"/>
          </p:cNvSpPr>
          <p:nvPr>
            <p:ph type="dt" sz="half" idx="10"/>
          </p:nvPr>
        </p:nvSpPr>
        <p:spPr>
          <a:xfrm>
            <a:off x="0" y="6324600"/>
            <a:ext cx="2133600" cy="365125"/>
          </a:xfrm>
        </p:spPr>
        <p:txBody>
          <a:bodyPr/>
          <a:lstStyle/>
          <a:p>
            <a:fld id="{FBDCD1DF-87C9-42CB-A6DF-B21146939398}" type="datetime1">
              <a:rPr lang="en-US" b="1" smtClean="0">
                <a:solidFill>
                  <a:schemeClr val="tx1"/>
                </a:solidFill>
              </a:rPr>
              <a:pPr/>
              <a:t>8/17/2021</a:t>
            </a:fld>
            <a:endParaRPr lang="en-US" b="1" dirty="0">
              <a:solidFill>
                <a:schemeClr val="tx1"/>
              </a:solidFill>
            </a:endParaRPr>
          </a:p>
        </p:txBody>
      </p:sp>
      <p:sp>
        <p:nvSpPr>
          <p:cNvPr id="5" name="Footer Placeholder 4"/>
          <p:cNvSpPr>
            <a:spLocks noGrp="1"/>
          </p:cNvSpPr>
          <p:nvPr>
            <p:ph type="ftr" sz="quarter" idx="11"/>
          </p:nvPr>
        </p:nvSpPr>
        <p:spPr>
          <a:xfrm>
            <a:off x="1447800" y="6356350"/>
            <a:ext cx="6858000" cy="365125"/>
          </a:xfrm>
        </p:spPr>
        <p:txBody>
          <a:bodyPr/>
          <a:lstStyle/>
          <a:p>
            <a:r>
              <a:rPr lang="en-US" b="1" dirty="0">
                <a:solidFill>
                  <a:schemeClr val="tx1"/>
                </a:solidFill>
              </a:rPr>
              <a:t>Department of Mechanical Engineering, Siddaganga Institute of Technology, Tumakuru, Karnataka, India</a:t>
            </a:r>
          </a:p>
        </p:txBody>
      </p:sp>
      <p:sp>
        <p:nvSpPr>
          <p:cNvPr id="6" name="Slide Number Placeholder 5"/>
          <p:cNvSpPr>
            <a:spLocks noGrp="1"/>
          </p:cNvSpPr>
          <p:nvPr>
            <p:ph type="sldNum" sz="quarter" idx="12"/>
          </p:nvPr>
        </p:nvSpPr>
        <p:spPr>
          <a:xfrm>
            <a:off x="7010400" y="6356350"/>
            <a:ext cx="2133600" cy="365125"/>
          </a:xfrm>
        </p:spPr>
        <p:txBody>
          <a:bodyPr/>
          <a:lstStyle/>
          <a:p>
            <a:fld id="{B6F15528-21DE-4FAA-801E-634DDDAF4B2B}" type="slidenum">
              <a:rPr lang="en-US" b="1" smtClean="0">
                <a:solidFill>
                  <a:schemeClr val="tx1"/>
                </a:solidFill>
              </a:rPr>
              <a:pPr/>
              <a:t>11</a:t>
            </a:fld>
            <a:endParaRPr lang="en-US" b="1" dirty="0">
              <a:solidFill>
                <a:schemeClr val="tx1"/>
              </a:solidFill>
            </a:endParaRPr>
          </a:p>
        </p:txBody>
      </p:sp>
      <p:pic>
        <p:nvPicPr>
          <p:cNvPr id="8" name="Picture 3" descr="D:\B VISHWASH\VB - 2018 - 19\MINI PROJECT\newsit3.jpg"/>
          <p:cNvPicPr>
            <a:picLocks noChangeAspect="1" noChangeArrowheads="1"/>
          </p:cNvPicPr>
          <p:nvPr/>
        </p:nvPicPr>
        <p:blipFill>
          <a:blip r:embed="rId3" cstate="print"/>
          <a:srcRect/>
          <a:stretch>
            <a:fillRect/>
          </a:stretch>
        </p:blipFill>
        <p:spPr bwMode="auto">
          <a:xfrm>
            <a:off x="0" y="0"/>
            <a:ext cx="9181795" cy="1295400"/>
          </a:xfrm>
          <a:prstGeom prst="rect">
            <a:avLst/>
          </a:prstGeom>
          <a:noFill/>
        </p:spPr>
      </p:pic>
      <p:grpSp>
        <p:nvGrpSpPr>
          <p:cNvPr id="17" name="Group 16">
            <a:extLst>
              <a:ext uri="{FF2B5EF4-FFF2-40B4-BE49-F238E27FC236}">
                <a16:creationId xmlns:a16="http://schemas.microsoft.com/office/drawing/2014/main" id="{C76F7B27-3ECB-4A3A-B065-03F20B70235C}"/>
              </a:ext>
            </a:extLst>
          </p:cNvPr>
          <p:cNvGrpSpPr/>
          <p:nvPr/>
        </p:nvGrpSpPr>
        <p:grpSpPr>
          <a:xfrm>
            <a:off x="165362" y="2038239"/>
            <a:ext cx="3505200" cy="1877940"/>
            <a:chOff x="165362" y="2038239"/>
            <a:chExt cx="3505200" cy="1877940"/>
          </a:xfrm>
        </p:grpSpPr>
        <p:pic>
          <p:nvPicPr>
            <p:cNvPr id="11" name="Picture 10">
              <a:extLst>
                <a:ext uri="{FF2B5EF4-FFF2-40B4-BE49-F238E27FC236}">
                  <a16:creationId xmlns:a16="http://schemas.microsoft.com/office/drawing/2014/main" id="{F4825B0F-C48B-4F7D-A9AD-CA8BE93220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362" y="2038239"/>
              <a:ext cx="3505200" cy="1877940"/>
            </a:xfrm>
            <a:prstGeom prst="rect">
              <a:avLst/>
            </a:prstGeom>
            <a:effectLst>
              <a:glow rad="228600">
                <a:schemeClr val="accent5">
                  <a:satMod val="175000"/>
                  <a:alpha val="40000"/>
                </a:schemeClr>
              </a:glow>
            </a:effectLst>
          </p:spPr>
        </p:pic>
        <p:sp>
          <p:nvSpPr>
            <p:cNvPr id="16" name="TextBox 15">
              <a:extLst>
                <a:ext uri="{FF2B5EF4-FFF2-40B4-BE49-F238E27FC236}">
                  <a16:creationId xmlns:a16="http://schemas.microsoft.com/office/drawing/2014/main" id="{AAB44115-D067-4FB4-BB36-07931E9211CE}"/>
                </a:ext>
              </a:extLst>
            </p:cNvPr>
            <p:cNvSpPr txBox="1"/>
            <p:nvPr/>
          </p:nvSpPr>
          <p:spPr>
            <a:xfrm>
              <a:off x="381000" y="3429000"/>
              <a:ext cx="1291472" cy="369332"/>
            </a:xfrm>
            <a:prstGeom prst="rect">
              <a:avLst/>
            </a:prstGeom>
            <a:noFill/>
          </p:spPr>
          <p:txBody>
            <a:bodyPr wrap="square" rtlCol="0">
              <a:spAutoFit/>
            </a:bodyPr>
            <a:lstStyle/>
            <a:p>
              <a:r>
                <a:rPr lang="en-IN" sz="1800" dirty="0">
                  <a:effectLst/>
                  <a:latin typeface="Times New Roman" panose="02020603050405020304" pitchFamily="18" charset="0"/>
                  <a:ea typeface="MS Mincho" panose="02020609040205080304" pitchFamily="49" charset="-128"/>
                </a:rPr>
                <a:t>Base Plate</a:t>
              </a:r>
              <a:endParaRPr lang="en-IN" dirty="0"/>
            </a:p>
          </p:txBody>
        </p:sp>
      </p:grpSp>
      <p:grpSp>
        <p:nvGrpSpPr>
          <p:cNvPr id="19" name="Group 18">
            <a:extLst>
              <a:ext uri="{FF2B5EF4-FFF2-40B4-BE49-F238E27FC236}">
                <a16:creationId xmlns:a16="http://schemas.microsoft.com/office/drawing/2014/main" id="{95A183D8-E811-4174-B2D8-292E505AD86A}"/>
              </a:ext>
            </a:extLst>
          </p:cNvPr>
          <p:cNvGrpSpPr/>
          <p:nvPr/>
        </p:nvGrpSpPr>
        <p:grpSpPr>
          <a:xfrm>
            <a:off x="5429098" y="4097444"/>
            <a:ext cx="3505200" cy="1872169"/>
            <a:chOff x="5429098" y="4097444"/>
            <a:chExt cx="3505200" cy="1872169"/>
          </a:xfrm>
        </p:grpSpPr>
        <p:pic>
          <p:nvPicPr>
            <p:cNvPr id="9" name="Picture 8">
              <a:extLst>
                <a:ext uri="{FF2B5EF4-FFF2-40B4-BE49-F238E27FC236}">
                  <a16:creationId xmlns:a16="http://schemas.microsoft.com/office/drawing/2014/main" id="{28FF4394-6212-472B-8B52-C749DD13A2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9098" y="4097444"/>
              <a:ext cx="3505200" cy="1872169"/>
            </a:xfrm>
            <a:prstGeom prst="rect">
              <a:avLst/>
            </a:prstGeom>
            <a:effectLst>
              <a:glow rad="228600">
                <a:schemeClr val="accent5">
                  <a:satMod val="175000"/>
                  <a:alpha val="40000"/>
                </a:schemeClr>
              </a:glow>
            </a:effectLst>
          </p:spPr>
        </p:pic>
        <p:sp>
          <p:nvSpPr>
            <p:cNvPr id="18" name="TextBox 17">
              <a:extLst>
                <a:ext uri="{FF2B5EF4-FFF2-40B4-BE49-F238E27FC236}">
                  <a16:creationId xmlns:a16="http://schemas.microsoft.com/office/drawing/2014/main" id="{80F11878-6FFC-4D81-A287-7EDAAAEAF2BE}"/>
                </a:ext>
              </a:extLst>
            </p:cNvPr>
            <p:cNvSpPr txBox="1"/>
            <p:nvPr/>
          </p:nvSpPr>
          <p:spPr>
            <a:xfrm>
              <a:off x="5562600" y="5421868"/>
              <a:ext cx="1066800" cy="369332"/>
            </a:xfrm>
            <a:prstGeom prst="rect">
              <a:avLst/>
            </a:prstGeom>
            <a:noFill/>
          </p:spPr>
          <p:txBody>
            <a:bodyPr wrap="square" rtlCol="0">
              <a:spAutoFit/>
            </a:bodyPr>
            <a:lstStyle/>
            <a:p>
              <a:r>
                <a:rPr lang="en-IN" sz="1800" dirty="0">
                  <a:effectLst/>
                  <a:latin typeface="Times New Roman" panose="02020603050405020304" pitchFamily="18" charset="0"/>
                  <a:ea typeface="MS Mincho" panose="02020609040205080304" pitchFamily="49" charset="-128"/>
                  <a:cs typeface="Times New Roman" panose="02020603050405020304" pitchFamily="18" charset="0"/>
                </a:rPr>
                <a:t>Spring</a:t>
              </a:r>
              <a:endParaRPr lang="en-IN" sz="1800" dirty="0">
                <a:effectLst/>
                <a:latin typeface="Calibri" panose="020F0502020204030204" pitchFamily="34" charset="0"/>
                <a:ea typeface="MS Mincho" panose="02020609040205080304" pitchFamily="49" charset="-128"/>
                <a:cs typeface="Times New Roman" panose="02020603050405020304" pitchFamily="18" charset="0"/>
              </a:endParaRPr>
            </a:p>
          </p:txBody>
        </p:sp>
      </p:grpSp>
      <p:grpSp>
        <p:nvGrpSpPr>
          <p:cNvPr id="21" name="Group 20">
            <a:extLst>
              <a:ext uri="{FF2B5EF4-FFF2-40B4-BE49-F238E27FC236}">
                <a16:creationId xmlns:a16="http://schemas.microsoft.com/office/drawing/2014/main" id="{FF59E7BF-43FB-4124-82B4-BA4E2412DFFE}"/>
              </a:ext>
            </a:extLst>
          </p:cNvPr>
          <p:cNvGrpSpPr/>
          <p:nvPr/>
        </p:nvGrpSpPr>
        <p:grpSpPr>
          <a:xfrm>
            <a:off x="178324" y="4100330"/>
            <a:ext cx="3479276" cy="1877941"/>
            <a:chOff x="178324" y="4100330"/>
            <a:chExt cx="3479276" cy="1877941"/>
          </a:xfrm>
        </p:grpSpPr>
        <p:pic>
          <p:nvPicPr>
            <p:cNvPr id="15" name="Picture 14">
              <a:extLst>
                <a:ext uri="{FF2B5EF4-FFF2-40B4-BE49-F238E27FC236}">
                  <a16:creationId xmlns:a16="http://schemas.microsoft.com/office/drawing/2014/main" id="{A264DAC9-3C1E-45F2-89F4-A794FC299B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324" y="4100330"/>
              <a:ext cx="3479276" cy="1877941"/>
            </a:xfrm>
            <a:prstGeom prst="rect">
              <a:avLst/>
            </a:prstGeom>
            <a:effectLst>
              <a:glow rad="228600">
                <a:schemeClr val="accent5">
                  <a:satMod val="175000"/>
                  <a:alpha val="40000"/>
                </a:schemeClr>
              </a:glow>
            </a:effectLst>
          </p:spPr>
        </p:pic>
        <p:sp>
          <p:nvSpPr>
            <p:cNvPr id="20" name="TextBox 19">
              <a:extLst>
                <a:ext uri="{FF2B5EF4-FFF2-40B4-BE49-F238E27FC236}">
                  <a16:creationId xmlns:a16="http://schemas.microsoft.com/office/drawing/2014/main" id="{712CAC11-79B0-42D8-8E31-D1F127B46F30}"/>
                </a:ext>
              </a:extLst>
            </p:cNvPr>
            <p:cNvSpPr txBox="1"/>
            <p:nvPr/>
          </p:nvSpPr>
          <p:spPr>
            <a:xfrm>
              <a:off x="533400" y="5508411"/>
              <a:ext cx="2590800" cy="369332"/>
            </a:xfrm>
            <a:prstGeom prst="rect">
              <a:avLst/>
            </a:prstGeom>
            <a:noFill/>
          </p:spPr>
          <p:txBody>
            <a:bodyPr wrap="square" rtlCol="0">
              <a:spAutoFit/>
            </a:bodyPr>
            <a:lstStyle/>
            <a:p>
              <a:r>
                <a:rPr lang="en-IN" sz="1800" dirty="0">
                  <a:effectLst/>
                  <a:latin typeface="Times New Roman" panose="02020603050405020304" pitchFamily="18" charset="0"/>
                  <a:ea typeface="MS Mincho" panose="02020609040205080304" pitchFamily="49" charset="-128"/>
                </a:rPr>
                <a:t>Moving Cylindrical Shaft</a:t>
              </a:r>
              <a:endParaRPr lang="en-IN" dirty="0"/>
            </a:p>
          </p:txBody>
        </p:sp>
      </p:grpSp>
      <p:grpSp>
        <p:nvGrpSpPr>
          <p:cNvPr id="23" name="Group 22">
            <a:extLst>
              <a:ext uri="{FF2B5EF4-FFF2-40B4-BE49-F238E27FC236}">
                <a16:creationId xmlns:a16="http://schemas.microsoft.com/office/drawing/2014/main" id="{48EF7052-2BD5-4905-A90E-65F2C7001F79}"/>
              </a:ext>
            </a:extLst>
          </p:cNvPr>
          <p:cNvGrpSpPr/>
          <p:nvPr/>
        </p:nvGrpSpPr>
        <p:grpSpPr>
          <a:xfrm>
            <a:off x="5429098" y="2041124"/>
            <a:ext cx="3505200" cy="1872169"/>
            <a:chOff x="5429098" y="2041124"/>
            <a:chExt cx="3505200" cy="1872169"/>
          </a:xfrm>
        </p:grpSpPr>
        <p:pic>
          <p:nvPicPr>
            <p:cNvPr id="13" name="Picture 12">
              <a:extLst>
                <a:ext uri="{FF2B5EF4-FFF2-40B4-BE49-F238E27FC236}">
                  <a16:creationId xmlns:a16="http://schemas.microsoft.com/office/drawing/2014/main" id="{A8D87042-177B-4F82-B344-B05B328458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9098" y="2041124"/>
              <a:ext cx="3505200" cy="1872169"/>
            </a:xfrm>
            <a:prstGeom prst="rect">
              <a:avLst/>
            </a:prstGeom>
            <a:effectLst>
              <a:glow rad="228600">
                <a:schemeClr val="accent5">
                  <a:satMod val="175000"/>
                  <a:alpha val="40000"/>
                </a:schemeClr>
              </a:glow>
            </a:effectLst>
          </p:spPr>
        </p:pic>
        <p:sp>
          <p:nvSpPr>
            <p:cNvPr id="22" name="TextBox 21">
              <a:extLst>
                <a:ext uri="{FF2B5EF4-FFF2-40B4-BE49-F238E27FC236}">
                  <a16:creationId xmlns:a16="http://schemas.microsoft.com/office/drawing/2014/main" id="{85CA7FFD-5FF2-477A-90EC-FC94BDF61342}"/>
                </a:ext>
              </a:extLst>
            </p:cNvPr>
            <p:cNvSpPr txBox="1"/>
            <p:nvPr/>
          </p:nvSpPr>
          <p:spPr>
            <a:xfrm>
              <a:off x="5704046" y="2084981"/>
              <a:ext cx="1447800" cy="656776"/>
            </a:xfrm>
            <a:prstGeom prst="rect">
              <a:avLst/>
            </a:prstGeom>
            <a:noFill/>
          </p:spPr>
          <p:txBody>
            <a:bodyPr wrap="square" rtlCol="0">
              <a:spAutoFit/>
            </a:bodyPr>
            <a:lstStyle/>
            <a:p>
              <a:r>
                <a:rPr lang="en-IN" sz="1800" dirty="0">
                  <a:effectLst/>
                  <a:latin typeface="Times New Roman" panose="02020603050405020304" pitchFamily="18" charset="0"/>
                  <a:ea typeface="MS Mincho" panose="02020609040205080304" pitchFamily="49" charset="-128"/>
                </a:rPr>
                <a:t>Gear Assembly</a:t>
              </a:r>
              <a:endParaRPr lang="en-IN" dirty="0"/>
            </a:p>
          </p:txBody>
        </p:sp>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0-#ppt_w/2"/>
                                          </p:val>
                                        </p:tav>
                                        <p:tav tm="100000">
                                          <p:val>
                                            <p:strVal val="#ppt_x"/>
                                          </p:val>
                                        </p:tav>
                                      </p:tavLst>
                                    </p:anim>
                                    <p:anim calcmode="lin" valueType="num">
                                      <p:cBhvr additive="base">
                                        <p:cTn id="13"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1+#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0-#ppt_w/2"/>
                                          </p:val>
                                        </p:tav>
                                        <p:tav tm="100000">
                                          <p:val>
                                            <p:strVal val="#ppt_x"/>
                                          </p:val>
                                        </p:tav>
                                      </p:tavLst>
                                    </p:anim>
                                    <p:anim calcmode="lin" valueType="num">
                                      <p:cBhvr additive="base">
                                        <p:cTn id="25"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1+#ppt_w/2"/>
                                          </p:val>
                                        </p:tav>
                                        <p:tav tm="100000">
                                          <p:val>
                                            <p:strVal val="#ppt_x"/>
                                          </p:val>
                                        </p:tav>
                                      </p:tavLst>
                                    </p:anim>
                                    <p:anim calcmode="lin" valueType="num">
                                      <p:cBhvr additive="base">
                                        <p:cTn id="31"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6172200"/>
            <a:ext cx="914400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1066800"/>
            <a:ext cx="8229600" cy="1143000"/>
          </a:xfrm>
        </p:spPr>
        <p:txBody>
          <a:bodyPr>
            <a:noAutofit/>
          </a:bodyPr>
          <a:lstStyle/>
          <a:p>
            <a:r>
              <a:rPr lang="en-US" sz="3200" b="1" u="sng" dirty="0">
                <a:latin typeface="Times New Roman" panose="02020603050405020304" pitchFamily="18" charset="0"/>
                <a:cs typeface="Times New Roman" panose="02020603050405020304" pitchFamily="18" charset="0"/>
              </a:rPr>
              <a:t>THEORETICAL POWER CALCULATIONS</a:t>
            </a:r>
          </a:p>
        </p:txBody>
      </p:sp>
      <p:sp>
        <p:nvSpPr>
          <p:cNvPr id="4" name="Date Placeholder 3"/>
          <p:cNvSpPr>
            <a:spLocks noGrp="1"/>
          </p:cNvSpPr>
          <p:nvPr>
            <p:ph type="dt" sz="half" idx="10"/>
          </p:nvPr>
        </p:nvSpPr>
        <p:spPr>
          <a:xfrm>
            <a:off x="0" y="6324600"/>
            <a:ext cx="2133600" cy="365125"/>
          </a:xfrm>
        </p:spPr>
        <p:txBody>
          <a:bodyPr/>
          <a:lstStyle/>
          <a:p>
            <a:fld id="{FBDCD1DF-87C9-42CB-A6DF-B21146939398}" type="datetime1">
              <a:rPr lang="en-US" b="1" smtClean="0">
                <a:solidFill>
                  <a:schemeClr val="tx1"/>
                </a:solidFill>
              </a:rPr>
              <a:pPr/>
              <a:t>8/17/2021</a:t>
            </a:fld>
            <a:endParaRPr lang="en-US" b="1" dirty="0">
              <a:solidFill>
                <a:schemeClr val="tx1"/>
              </a:solidFill>
            </a:endParaRPr>
          </a:p>
        </p:txBody>
      </p:sp>
      <p:sp>
        <p:nvSpPr>
          <p:cNvPr id="5" name="Footer Placeholder 4"/>
          <p:cNvSpPr>
            <a:spLocks noGrp="1"/>
          </p:cNvSpPr>
          <p:nvPr>
            <p:ph type="ftr" sz="quarter" idx="11"/>
          </p:nvPr>
        </p:nvSpPr>
        <p:spPr>
          <a:xfrm>
            <a:off x="1447800" y="6356350"/>
            <a:ext cx="6858000" cy="365125"/>
          </a:xfrm>
        </p:spPr>
        <p:txBody>
          <a:bodyPr/>
          <a:lstStyle/>
          <a:p>
            <a:r>
              <a:rPr lang="en-US" b="1" dirty="0">
                <a:solidFill>
                  <a:schemeClr val="tx1"/>
                </a:solidFill>
              </a:rPr>
              <a:t>Department of Mechanical Engineering, Siddaganga Institute of Technology, Tumakuru, Karnataka, India</a:t>
            </a:r>
          </a:p>
        </p:txBody>
      </p:sp>
      <p:sp>
        <p:nvSpPr>
          <p:cNvPr id="6" name="Slide Number Placeholder 5"/>
          <p:cNvSpPr>
            <a:spLocks noGrp="1"/>
          </p:cNvSpPr>
          <p:nvPr>
            <p:ph type="sldNum" sz="quarter" idx="12"/>
          </p:nvPr>
        </p:nvSpPr>
        <p:spPr>
          <a:xfrm>
            <a:off x="7010400" y="6356350"/>
            <a:ext cx="2133600" cy="365125"/>
          </a:xfrm>
        </p:spPr>
        <p:txBody>
          <a:bodyPr/>
          <a:lstStyle/>
          <a:p>
            <a:fld id="{B6F15528-21DE-4FAA-801E-634DDDAF4B2B}" type="slidenum">
              <a:rPr lang="en-US" b="1" smtClean="0">
                <a:solidFill>
                  <a:schemeClr val="tx1"/>
                </a:solidFill>
              </a:rPr>
              <a:pPr/>
              <a:t>12</a:t>
            </a:fld>
            <a:endParaRPr lang="en-US" b="1" dirty="0">
              <a:solidFill>
                <a:schemeClr val="tx1"/>
              </a:solidFill>
            </a:endParaRPr>
          </a:p>
        </p:txBody>
      </p:sp>
      <p:pic>
        <p:nvPicPr>
          <p:cNvPr id="8" name="Picture 3" descr="D:\B VISHWASH\VB - 2018 - 19\MINI PROJECT\newsit3.jpg"/>
          <p:cNvPicPr>
            <a:picLocks noChangeAspect="1" noChangeArrowheads="1"/>
          </p:cNvPicPr>
          <p:nvPr/>
        </p:nvPicPr>
        <p:blipFill>
          <a:blip r:embed="rId3" cstate="print"/>
          <a:srcRect/>
          <a:stretch>
            <a:fillRect/>
          </a:stretch>
        </p:blipFill>
        <p:spPr bwMode="auto">
          <a:xfrm>
            <a:off x="0" y="0"/>
            <a:ext cx="9181795" cy="1295400"/>
          </a:xfrm>
          <a:prstGeom prst="rect">
            <a:avLst/>
          </a:prstGeom>
          <a:noFill/>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3C91338-FD7B-48BF-B53C-779D35AE99E5}"/>
                  </a:ext>
                </a:extLst>
              </p:cNvPr>
              <p:cNvSpPr txBox="1"/>
              <p:nvPr/>
            </p:nvSpPr>
            <p:spPr>
              <a:xfrm>
                <a:off x="76200" y="2114743"/>
                <a:ext cx="4800600" cy="4289957"/>
              </a:xfrm>
              <a:prstGeom prst="rect">
                <a:avLst/>
              </a:prstGeom>
              <a:noFill/>
            </p:spPr>
            <p:txBody>
              <a:bodyPr wrap="square" rtlCol="0">
                <a:spAutoFit/>
              </a:bodyPr>
              <a:lstStyle/>
              <a:p>
                <a:pPr algn="just">
                  <a:lnSpc>
                    <a:spcPct val="107000"/>
                  </a:lnSpc>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The maximum force acting on the upper plate is </a:t>
                </a: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640N</a:t>
                </a:r>
                <a:endParaRPr lang="en-IN" sz="1400" dirty="0">
                  <a:effectLst/>
                  <a:latin typeface="Calibri" panose="020F0502020204030204" pitchFamily="34" charset="0"/>
                  <a:ea typeface="MS Mincho" panose="02020609040205080304" pitchFamily="49" charset="-128"/>
                  <a:cs typeface="Times New Roman" panose="02020603050405020304" pitchFamily="18" charset="0"/>
                </a:endParaRPr>
              </a:p>
              <a:p>
                <a:pPr algn="just">
                  <a:lnSpc>
                    <a:spcPct val="107000"/>
                  </a:lnSpc>
                  <a:spcAft>
                    <a:spcPts val="800"/>
                  </a:spcAft>
                </a:pPr>
                <a:r>
                  <a:rPr lang="en-US" sz="1400" b="1" i="1" dirty="0">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z="14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F*</a:t>
                </a:r>
                <a14:m>
                  <m:oMath xmlns:m="http://schemas.openxmlformats.org/officeDocument/2006/math">
                    <m:f>
                      <m:f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𝐷</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=320∗</m:t>
                    </m:r>
                    <m:f>
                      <m:f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33.75</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=5400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𝑁</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𝑚𝑚</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=5.4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𝑁</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𝑚</m:t>
                    </m:r>
                  </m:oMath>
                </a14:m>
                <a:endParaRPr lang="en-IN" sz="1400" dirty="0">
                  <a:effectLst/>
                  <a:latin typeface="Calibri" panose="020F0502020204030204" pitchFamily="34" charset="0"/>
                  <a:ea typeface="MS Mincho" panose="02020609040205080304" pitchFamily="49" charset="-128"/>
                  <a:cs typeface="Times New Roman" panose="02020603050405020304" pitchFamily="18" charset="0"/>
                </a:endParaRPr>
              </a:p>
              <a:p>
                <a:pPr algn="just">
                  <a:lnSpc>
                    <a:spcPct val="10700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Maximum deflection of the spring is </a:t>
                </a: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50mm</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400" dirty="0">
                  <a:effectLst/>
                  <a:latin typeface="Calibri" panose="020F0502020204030204" pitchFamily="34" charset="0"/>
                  <a:ea typeface="MS Mincho" panose="02020609040205080304" pitchFamily="49" charset="-128"/>
                  <a:cs typeface="Times New Roman" panose="02020603050405020304" pitchFamily="18" charset="0"/>
                </a:endParaRPr>
              </a:p>
              <a:p>
                <a:pPr algn="just">
                  <a:lnSpc>
                    <a:spcPct val="10700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The stiffness of the spring is 3.2 N/mm.</a:t>
                </a:r>
                <a:endParaRPr lang="en-IN" sz="1400" dirty="0">
                  <a:effectLst/>
                  <a:latin typeface="Calibri" panose="020F0502020204030204" pitchFamily="34" charset="0"/>
                  <a:ea typeface="MS Mincho" panose="02020609040205080304" pitchFamily="49" charset="-128"/>
                  <a:cs typeface="Times New Roman" panose="02020603050405020304" pitchFamily="18" charset="0"/>
                </a:endParaRPr>
              </a:p>
              <a:p>
                <a:pPr algn="just">
                  <a:lnSpc>
                    <a:spcPct val="10700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The force exerted by ideal spring is given by Hooke’s Law: </a:t>
                </a:r>
                <a:endParaRPr lang="en-IN" sz="1400" dirty="0">
                  <a:effectLst/>
                  <a:latin typeface="Calibri" panose="020F0502020204030204" pitchFamily="34" charset="0"/>
                  <a:ea typeface="MS Mincho" panose="02020609040205080304" pitchFamily="49" charset="-128"/>
                  <a:cs typeface="Times New Roman" panose="02020603050405020304" pitchFamily="18" charset="0"/>
                </a:endParaRPr>
              </a:p>
              <a:p>
                <a:pPr algn="just">
                  <a:lnSpc>
                    <a:spcPct val="10700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𝐹</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𝑘𝑥</m:t>
                    </m:r>
                  </m:oMath>
                </a14:m>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ve</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sign because the displacement is in downward direction)</a:t>
                </a:r>
                <a:endParaRPr lang="en-IN" sz="1400" dirty="0">
                  <a:effectLst/>
                  <a:latin typeface="Calibri" panose="020F0502020204030204" pitchFamily="34" charset="0"/>
                  <a:ea typeface="MS Mincho" panose="02020609040205080304" pitchFamily="49" charset="-128"/>
                  <a:cs typeface="Times New Roman" panose="02020603050405020304" pitchFamily="18" charset="0"/>
                </a:endParaRPr>
              </a:p>
              <a:p>
                <a:pPr algn="just">
                  <a:lnSpc>
                    <a:spcPct val="10700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⇒160=3.2</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oMath>
                </a14:m>
                <a:endParaRPr lang="en-IN" sz="1400" dirty="0">
                  <a:effectLst/>
                  <a:latin typeface="Calibri" panose="020F0502020204030204" pitchFamily="34" charset="0"/>
                  <a:ea typeface="MS Mincho" panose="02020609040205080304" pitchFamily="49" charset="-128"/>
                  <a:cs typeface="Times New Roman" panose="02020603050405020304" pitchFamily="18" charset="0"/>
                </a:endParaRPr>
              </a:p>
              <a:p>
                <a:pPr algn="just">
                  <a:lnSpc>
                    <a:spcPct val="10700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𝑚𝑎𝑥</m:t>
                        </m:r>
                      </m:sub>
                    </m:sSub>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=50</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𝑚𝑚</m:t>
                    </m:r>
                  </m:oMath>
                </a14:m>
                <a:endParaRPr lang="en-IN" sz="1400" dirty="0">
                  <a:effectLst/>
                  <a:latin typeface="Calibri" panose="020F0502020204030204" pitchFamily="34" charset="0"/>
                  <a:ea typeface="MS Mincho" panose="02020609040205080304" pitchFamily="49" charset="-128"/>
                  <a:cs typeface="Times New Roman" panose="02020603050405020304" pitchFamily="18" charset="0"/>
                </a:endParaRPr>
              </a:p>
              <a:p>
                <a:pPr algn="just">
                  <a:lnSpc>
                    <a:spcPct val="10700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The energy stored in the spring is given by, </a:t>
                </a:r>
                <a14:m>
                  <m:oMath xmlns:m="http://schemas.openxmlformats.org/officeDocument/2006/math">
                    <m:f>
                      <m:f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𝑘</m:t>
                    </m:r>
                    <m:sSup>
                      <m:sSup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2</m:t>
                        </m:r>
                      </m:sup>
                    </m:sSup>
                  </m:oMath>
                </a14:m>
                <a:endParaRPr lang="en-IN" sz="1400" dirty="0">
                  <a:effectLst/>
                  <a:latin typeface="Calibri" panose="020F0502020204030204" pitchFamily="34" charset="0"/>
                  <a:ea typeface="MS Mincho" panose="02020609040205080304" pitchFamily="49" charset="-128"/>
                  <a:cs typeface="Times New Roman" panose="02020603050405020304" pitchFamily="18" charset="0"/>
                </a:endParaRPr>
              </a:p>
              <a:p>
                <a:pPr algn="just">
                  <a:lnSpc>
                    <a:spcPct val="107000"/>
                  </a:lnSpc>
                  <a:spcAft>
                    <a:spcPts val="8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E =   </a:t>
                </a:r>
                <a14:m>
                  <m:oMath xmlns:m="http://schemas.openxmlformats.org/officeDocument/2006/math">
                    <m:f>
                      <m:f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∗3.2∗</m:t>
                    </m:r>
                    <m:sSup>
                      <m:sSup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50</m:t>
                        </m:r>
                      </m:e>
                      <m:sup>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=4000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𝑁</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𝑚𝑚</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=4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𝑁</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𝑚</m:t>
                    </m:r>
                  </m:oMath>
                </a14:m>
                <a:endParaRPr lang="en-IN" sz="1400" dirty="0">
                  <a:effectLst/>
                  <a:latin typeface="Calibri" panose="020F0502020204030204" pitchFamily="34" charset="0"/>
                  <a:ea typeface="MS Mincho" panose="02020609040205080304" pitchFamily="49" charset="-128"/>
                  <a:cs typeface="Times New Roman" panose="02020603050405020304" pitchFamily="18" charset="0"/>
                </a:endParaRPr>
              </a:p>
              <a:p>
                <a:pPr algn="just">
                  <a:lnSpc>
                    <a:spcPct val="107000"/>
                  </a:lnSpc>
                  <a:spcAft>
                    <a:spcPts val="800"/>
                  </a:spcAft>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a:effectLst/>
                  <a:latin typeface="Calibri" panose="020F0502020204030204" pitchFamily="34" charset="0"/>
                  <a:ea typeface="MS Mincho" panose="02020609040205080304" pitchFamily="49" charset="-128"/>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43C91338-FD7B-48BF-B53C-779D35AE99E5}"/>
                  </a:ext>
                </a:extLst>
              </p:cNvPr>
              <p:cNvSpPr txBox="1">
                <a:spLocks noRot="1" noChangeAspect="1" noMove="1" noResize="1" noEditPoints="1" noAdjustHandles="1" noChangeArrowheads="1" noChangeShapeType="1" noTextEdit="1"/>
              </p:cNvSpPr>
              <p:nvPr/>
            </p:nvSpPr>
            <p:spPr>
              <a:xfrm>
                <a:off x="76200" y="2114743"/>
                <a:ext cx="4800600" cy="4289957"/>
              </a:xfrm>
              <a:prstGeom prst="rect">
                <a:avLst/>
              </a:prstGeom>
              <a:blipFill>
                <a:blip r:embed="rId4"/>
                <a:stretch>
                  <a:fillRect l="-381" t="-28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ED839A6-9910-45C4-9E89-62A8175089D8}"/>
                  </a:ext>
                </a:extLst>
              </p:cNvPr>
              <p:cNvSpPr txBox="1"/>
              <p:nvPr/>
            </p:nvSpPr>
            <p:spPr>
              <a:xfrm>
                <a:off x="4724400" y="2081197"/>
                <a:ext cx="4343400" cy="3865482"/>
              </a:xfrm>
              <a:prstGeom prst="rect">
                <a:avLst/>
              </a:prstGeom>
              <a:noFill/>
            </p:spPr>
            <p:txBody>
              <a:bodyPr wrap="square" rtlCol="0">
                <a:spAutoFit/>
              </a:bodyPr>
              <a:lstStyle/>
              <a:p>
                <a:pPr algn="just">
                  <a:lnSpc>
                    <a:spcPct val="107000"/>
                  </a:lnSpc>
                  <a:spcAft>
                    <a:spcPts val="1000"/>
                  </a:spcAft>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Now, Kinetic energy is given by,  </a:t>
                </a:r>
                <a14:m>
                  <m:oMath xmlns:m="http://schemas.openxmlformats.org/officeDocument/2006/math">
                    <m:f>
                      <m:fPr>
                        <m:ctrlPr>
                          <a:rPr lang="en-IN" sz="14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latin typeface="Cambria Math" panose="02040503050406030204" pitchFamily="18" charset="0"/>
                            <a:ea typeface="Times New Roman" panose="02020603050405020304" pitchFamily="18" charset="0"/>
                            <a:cs typeface="Times New Roman" panose="02020603050405020304" pitchFamily="18" charset="0"/>
                          </a:rPr>
                          <m:t>1</m:t>
                        </m:r>
                      </m:num>
                      <m:den>
                        <m:r>
                          <a:rPr lang="en-US" sz="1400" i="1">
                            <a:latin typeface="Cambria Math" panose="02040503050406030204" pitchFamily="18" charset="0"/>
                            <a:ea typeface="Times New Roman" panose="02020603050405020304" pitchFamily="18" charset="0"/>
                            <a:cs typeface="Times New Roman" panose="02020603050405020304" pitchFamily="18" charset="0"/>
                          </a:rPr>
                          <m:t>2</m:t>
                        </m:r>
                      </m:den>
                    </m:f>
                    <m:r>
                      <a:rPr lang="en-US" sz="1400" i="1">
                        <a:latin typeface="Cambria Math" panose="02040503050406030204" pitchFamily="18" charset="0"/>
                        <a:ea typeface="Times New Roman" panose="02020603050405020304" pitchFamily="18" charset="0"/>
                        <a:cs typeface="Times New Roman" panose="02020603050405020304" pitchFamily="18" charset="0"/>
                      </a:rPr>
                      <m:t>𝑚</m:t>
                    </m:r>
                    <m:sSup>
                      <m:sSupPr>
                        <m:ctrlPr>
                          <a:rPr lang="en-IN" sz="1400"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1400" i="1">
                            <a:latin typeface="Cambria Math" panose="02040503050406030204" pitchFamily="18" charset="0"/>
                            <a:ea typeface="Times New Roman" panose="02020603050405020304" pitchFamily="18" charset="0"/>
                            <a:cs typeface="Times New Roman" panose="02020603050405020304" pitchFamily="18" charset="0"/>
                          </a:rPr>
                          <m:t>𝑣</m:t>
                        </m:r>
                      </m:e>
                      <m:sup>
                        <m:r>
                          <a:rPr lang="en-US" sz="1400" i="1">
                            <a:latin typeface="Cambria Math" panose="02040503050406030204" pitchFamily="18" charset="0"/>
                            <a:ea typeface="Times New Roman" panose="02020603050405020304" pitchFamily="18" charset="0"/>
                            <a:cs typeface="Times New Roman" panose="02020603050405020304" pitchFamily="18" charset="0"/>
                          </a:rPr>
                          <m:t>2</m:t>
                        </m:r>
                      </m:sup>
                    </m:sSup>
                  </m:oMath>
                </a14:m>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Aft>
                    <a:spcPts val="1000"/>
                  </a:spcAft>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 Energy stored in the spring is equal to kinetic spring.</a:t>
                </a:r>
              </a:p>
              <a:p>
                <a:pPr algn="just">
                  <a:lnSpc>
                    <a:spcPct val="107000"/>
                  </a:lnSpc>
                  <a:spcAft>
                    <a:spcPts val="1000"/>
                  </a:spcAft>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4=12∗65∗𝑣2</a:t>
                </a:r>
              </a:p>
              <a:p>
                <a:pPr algn="just">
                  <a:lnSpc>
                    <a:spcPct val="107000"/>
                  </a:lnSpc>
                  <a:spcAft>
                    <a:spcPts val="1000"/>
                  </a:spcAft>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 𝑣= √4∗265=0.35 𝑚/𝑠</a:t>
                </a:r>
              </a:p>
              <a:p>
                <a:pPr algn="just">
                  <a:lnSpc>
                    <a:spcPct val="107000"/>
                  </a:lnSpc>
                  <a:spcAft>
                    <a:spcPts val="1000"/>
                  </a:spcAft>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Now, number of revolution per second is equal to gear ratio of rack and pinion multiplied with the velocity.</a:t>
                </a:r>
              </a:p>
              <a:p>
                <a:pPr algn="just">
                  <a:lnSpc>
                    <a:spcPct val="107000"/>
                  </a:lnSpc>
                  <a:spcAft>
                    <a:spcPts val="1000"/>
                  </a:spcAft>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𝑁=0.4715∗0.35=𝟎.𝟏𝟔 𝒓𝒑𝒔</a:t>
                </a:r>
              </a:p>
              <a:p>
                <a:pPr algn="just">
                  <a:lnSpc>
                    <a:spcPct val="107000"/>
                  </a:lnSpc>
                  <a:spcAft>
                    <a:spcPts val="1000"/>
                  </a:spcAft>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P = 2𝜋𝑁𝑇 in W</a:t>
                </a:r>
              </a:p>
              <a:p>
                <a:pPr algn="just">
                  <a:lnSpc>
                    <a:spcPct val="107000"/>
                  </a:lnSpc>
                  <a:spcAft>
                    <a:spcPts val="1000"/>
                  </a:spcAft>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where, N – number of revolutions per second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rps</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a:t>
                </a:r>
              </a:p>
              <a:p>
                <a:pPr algn="just">
                  <a:lnSpc>
                    <a:spcPct val="107000"/>
                  </a:lnSpc>
                  <a:spcAft>
                    <a:spcPts val="1000"/>
                  </a:spcAft>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T - Torque (N-m)</a:t>
                </a:r>
              </a:p>
              <a:p>
                <a:pPr algn="just">
                  <a:lnSpc>
                    <a:spcPct val="107000"/>
                  </a:lnSpc>
                  <a:spcAft>
                    <a:spcPts val="1000"/>
                  </a:spcAft>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 P =2∗𝜋∗0.16∗5.4=5.4 𝑊𝑎𝑡𝑡𝑠</a:t>
                </a:r>
                <a:endParaRPr lang="en-IN" sz="1400" dirty="0">
                  <a:effectLst/>
                  <a:latin typeface="Calibri" panose="020F0502020204030204" pitchFamily="34" charset="0"/>
                  <a:ea typeface="MS Mincho" panose="02020609040205080304" pitchFamily="49" charset="-128"/>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3ED839A6-9910-45C4-9E89-62A8175089D8}"/>
                  </a:ext>
                </a:extLst>
              </p:cNvPr>
              <p:cNvSpPr txBox="1">
                <a:spLocks noRot="1" noChangeAspect="1" noMove="1" noResize="1" noEditPoints="1" noAdjustHandles="1" noChangeArrowheads="1" noChangeShapeType="1" noTextEdit="1"/>
              </p:cNvSpPr>
              <p:nvPr/>
            </p:nvSpPr>
            <p:spPr>
              <a:xfrm>
                <a:off x="4724400" y="2081197"/>
                <a:ext cx="4343400" cy="3865482"/>
              </a:xfrm>
              <a:prstGeom prst="rect">
                <a:avLst/>
              </a:prstGeom>
              <a:blipFill>
                <a:blip r:embed="rId5"/>
                <a:stretch>
                  <a:fillRect l="-421" r="-281" b="-630"/>
                </a:stretch>
              </a:blipFill>
            </p:spPr>
            <p:txBody>
              <a:bodyPr/>
              <a:lstStyle/>
              <a:p>
                <a:r>
                  <a:rPr lang="en-IN">
                    <a:noFill/>
                  </a:rPr>
                  <a:t> </a:t>
                </a:r>
              </a:p>
            </p:txBody>
          </p:sp>
        </mc:Fallback>
      </mc:AlternateContent>
    </p:spTree>
    <p:extLst>
      <p:ext uri="{BB962C8B-B14F-4D97-AF65-F5344CB8AC3E}">
        <p14:creationId xmlns:p14="http://schemas.microsoft.com/office/powerpoint/2010/main" val="294315839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6172200"/>
            <a:ext cx="914400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1066800"/>
            <a:ext cx="8229600" cy="1143000"/>
          </a:xfrm>
        </p:spPr>
        <p:txBody>
          <a:bodyPr>
            <a:noAutofit/>
          </a:bodyPr>
          <a:lstStyle/>
          <a:p>
            <a:r>
              <a:rPr lang="en-US" sz="2400" b="1" u="sng" dirty="0">
                <a:latin typeface="Times New Roman" panose="02020603050405020304" pitchFamily="18" charset="0"/>
                <a:cs typeface="Times New Roman" panose="02020603050405020304" pitchFamily="18" charset="0"/>
              </a:rPr>
              <a:t>THEORETICAL POWER CALCULATIONS TABLE</a:t>
            </a:r>
          </a:p>
        </p:txBody>
      </p:sp>
      <p:sp>
        <p:nvSpPr>
          <p:cNvPr id="4" name="Date Placeholder 3"/>
          <p:cNvSpPr>
            <a:spLocks noGrp="1"/>
          </p:cNvSpPr>
          <p:nvPr>
            <p:ph type="dt" sz="half" idx="10"/>
          </p:nvPr>
        </p:nvSpPr>
        <p:spPr>
          <a:xfrm>
            <a:off x="0" y="6324600"/>
            <a:ext cx="2133600" cy="365125"/>
          </a:xfrm>
        </p:spPr>
        <p:txBody>
          <a:bodyPr/>
          <a:lstStyle/>
          <a:p>
            <a:fld id="{FBDCD1DF-87C9-42CB-A6DF-B21146939398}" type="datetime1">
              <a:rPr lang="en-US" b="1" smtClean="0">
                <a:solidFill>
                  <a:schemeClr val="tx1"/>
                </a:solidFill>
              </a:rPr>
              <a:pPr/>
              <a:t>8/17/2021</a:t>
            </a:fld>
            <a:endParaRPr lang="en-US" b="1" dirty="0">
              <a:solidFill>
                <a:schemeClr val="tx1"/>
              </a:solidFill>
            </a:endParaRPr>
          </a:p>
        </p:txBody>
      </p:sp>
      <p:sp>
        <p:nvSpPr>
          <p:cNvPr id="5" name="Footer Placeholder 4"/>
          <p:cNvSpPr>
            <a:spLocks noGrp="1"/>
          </p:cNvSpPr>
          <p:nvPr>
            <p:ph type="ftr" sz="quarter" idx="11"/>
          </p:nvPr>
        </p:nvSpPr>
        <p:spPr>
          <a:xfrm>
            <a:off x="1447800" y="6356350"/>
            <a:ext cx="6858000" cy="365125"/>
          </a:xfrm>
        </p:spPr>
        <p:txBody>
          <a:bodyPr/>
          <a:lstStyle/>
          <a:p>
            <a:r>
              <a:rPr lang="en-US" b="1" dirty="0">
                <a:solidFill>
                  <a:schemeClr val="tx1"/>
                </a:solidFill>
              </a:rPr>
              <a:t>Department of Mechanical Engineering, Siddaganga Institute of Technology, Tumakuru, Karnataka, India</a:t>
            </a:r>
          </a:p>
        </p:txBody>
      </p:sp>
      <p:sp>
        <p:nvSpPr>
          <p:cNvPr id="6" name="Slide Number Placeholder 5"/>
          <p:cNvSpPr>
            <a:spLocks noGrp="1"/>
          </p:cNvSpPr>
          <p:nvPr>
            <p:ph type="sldNum" sz="quarter" idx="12"/>
          </p:nvPr>
        </p:nvSpPr>
        <p:spPr>
          <a:xfrm>
            <a:off x="7010400" y="6356350"/>
            <a:ext cx="2133600" cy="365125"/>
          </a:xfrm>
        </p:spPr>
        <p:txBody>
          <a:bodyPr/>
          <a:lstStyle/>
          <a:p>
            <a:fld id="{B6F15528-21DE-4FAA-801E-634DDDAF4B2B}" type="slidenum">
              <a:rPr lang="en-US" b="1" smtClean="0">
                <a:solidFill>
                  <a:schemeClr val="tx1"/>
                </a:solidFill>
              </a:rPr>
              <a:pPr/>
              <a:t>13</a:t>
            </a:fld>
            <a:endParaRPr lang="en-US" b="1" dirty="0">
              <a:solidFill>
                <a:schemeClr val="tx1"/>
              </a:solidFill>
            </a:endParaRPr>
          </a:p>
        </p:txBody>
      </p:sp>
      <p:pic>
        <p:nvPicPr>
          <p:cNvPr id="8" name="Picture 3" descr="D:\B VISHWASH\VB - 2018 - 19\MINI PROJECT\newsit3.jpg"/>
          <p:cNvPicPr>
            <a:picLocks noChangeAspect="1" noChangeArrowheads="1"/>
          </p:cNvPicPr>
          <p:nvPr/>
        </p:nvPicPr>
        <p:blipFill>
          <a:blip r:embed="rId3" cstate="print"/>
          <a:srcRect/>
          <a:stretch>
            <a:fillRect/>
          </a:stretch>
        </p:blipFill>
        <p:spPr bwMode="auto">
          <a:xfrm>
            <a:off x="0" y="0"/>
            <a:ext cx="9181795" cy="1295400"/>
          </a:xfrm>
          <a:prstGeom prst="rect">
            <a:avLst/>
          </a:prstGeom>
          <a:noFill/>
        </p:spPr>
      </p:pic>
      <p:graphicFrame>
        <p:nvGraphicFramePr>
          <p:cNvPr id="3" name="Table 9">
            <a:extLst>
              <a:ext uri="{FF2B5EF4-FFF2-40B4-BE49-F238E27FC236}">
                <a16:creationId xmlns:a16="http://schemas.microsoft.com/office/drawing/2014/main" id="{40825A17-F2EF-4129-B181-57B8D3B75DC9}"/>
              </a:ext>
            </a:extLst>
          </p:cNvPr>
          <p:cNvGraphicFramePr>
            <a:graphicFrameLocks noGrp="1"/>
          </p:cNvGraphicFramePr>
          <p:nvPr/>
        </p:nvGraphicFramePr>
        <p:xfrm>
          <a:off x="197675" y="2191385"/>
          <a:ext cx="8748649" cy="3797300"/>
        </p:xfrm>
        <a:graphic>
          <a:graphicData uri="http://schemas.openxmlformats.org/drawingml/2006/table">
            <a:tbl>
              <a:tblPr firstRow="1" bandRow="1">
                <a:effectLst>
                  <a:outerShdw blurRad="50800" dist="38100" dir="18900000" algn="bl" rotWithShape="0">
                    <a:prstClr val="black">
                      <a:alpha val="40000"/>
                    </a:prstClr>
                  </a:outerShdw>
                </a:effectLst>
                <a:tableStyleId>{FABFCF23-3B69-468F-B69F-88F6DE6A72F2}</a:tableStyleId>
              </a:tblPr>
              <a:tblGrid>
                <a:gridCol w="1052449">
                  <a:extLst>
                    <a:ext uri="{9D8B030D-6E8A-4147-A177-3AD203B41FA5}">
                      <a16:colId xmlns:a16="http://schemas.microsoft.com/office/drawing/2014/main" val="2829787810"/>
                    </a:ext>
                  </a:extLst>
                </a:gridCol>
                <a:gridCol w="1157351">
                  <a:extLst>
                    <a:ext uri="{9D8B030D-6E8A-4147-A177-3AD203B41FA5}">
                      <a16:colId xmlns:a16="http://schemas.microsoft.com/office/drawing/2014/main" val="1417783936"/>
                    </a:ext>
                  </a:extLst>
                </a:gridCol>
                <a:gridCol w="990600">
                  <a:extLst>
                    <a:ext uri="{9D8B030D-6E8A-4147-A177-3AD203B41FA5}">
                      <a16:colId xmlns:a16="http://schemas.microsoft.com/office/drawing/2014/main" val="3795179276"/>
                    </a:ext>
                  </a:extLst>
                </a:gridCol>
                <a:gridCol w="1204849">
                  <a:extLst>
                    <a:ext uri="{9D8B030D-6E8A-4147-A177-3AD203B41FA5}">
                      <a16:colId xmlns:a16="http://schemas.microsoft.com/office/drawing/2014/main" val="3344475705"/>
                    </a:ext>
                  </a:extLst>
                </a:gridCol>
                <a:gridCol w="1085850">
                  <a:extLst>
                    <a:ext uri="{9D8B030D-6E8A-4147-A177-3AD203B41FA5}">
                      <a16:colId xmlns:a16="http://schemas.microsoft.com/office/drawing/2014/main" val="257884636"/>
                    </a:ext>
                  </a:extLst>
                </a:gridCol>
                <a:gridCol w="1085850">
                  <a:extLst>
                    <a:ext uri="{9D8B030D-6E8A-4147-A177-3AD203B41FA5}">
                      <a16:colId xmlns:a16="http://schemas.microsoft.com/office/drawing/2014/main" val="749061756"/>
                    </a:ext>
                  </a:extLst>
                </a:gridCol>
                <a:gridCol w="1085850">
                  <a:extLst>
                    <a:ext uri="{9D8B030D-6E8A-4147-A177-3AD203B41FA5}">
                      <a16:colId xmlns:a16="http://schemas.microsoft.com/office/drawing/2014/main" val="647658459"/>
                    </a:ext>
                  </a:extLst>
                </a:gridCol>
                <a:gridCol w="1085850">
                  <a:extLst>
                    <a:ext uri="{9D8B030D-6E8A-4147-A177-3AD203B41FA5}">
                      <a16:colId xmlns:a16="http://schemas.microsoft.com/office/drawing/2014/main" val="810902114"/>
                    </a:ext>
                  </a:extLst>
                </a:gridCol>
              </a:tblGrid>
              <a:tr h="533401">
                <a:tc>
                  <a:txBody>
                    <a:bodyPr/>
                    <a:lstStyle/>
                    <a:p>
                      <a:pPr algn="ctr"/>
                      <a:r>
                        <a:rPr lang="en-IN" b="1" dirty="0">
                          <a:latin typeface="Times New Roman" panose="02020603050405020304" pitchFamily="18" charset="0"/>
                          <a:cs typeface="Times New Roman" panose="02020603050405020304" pitchFamily="18" charset="0"/>
                        </a:rPr>
                        <a:t>Iteration</a:t>
                      </a:r>
                    </a:p>
                  </a:txBody>
                  <a:tcPr/>
                </a:tc>
                <a:tc>
                  <a:txBody>
                    <a:bodyPr/>
                    <a:lstStyle/>
                    <a:p>
                      <a:pPr algn="ctr"/>
                      <a:r>
                        <a:rPr lang="en-IN" b="1" dirty="0">
                          <a:latin typeface="Times New Roman" panose="02020603050405020304" pitchFamily="18" charset="0"/>
                          <a:cs typeface="Times New Roman" panose="02020603050405020304" pitchFamily="18" charset="0"/>
                        </a:rPr>
                        <a:t>Mass (kg)</a:t>
                      </a:r>
                    </a:p>
                  </a:txBody>
                  <a:tcPr/>
                </a:tc>
                <a:tc>
                  <a:txBody>
                    <a:bodyPr/>
                    <a:lstStyle/>
                    <a:p>
                      <a:pPr algn="ctr"/>
                      <a:r>
                        <a:rPr lang="en-IN" b="1" dirty="0">
                          <a:latin typeface="Times New Roman" panose="02020603050405020304" pitchFamily="18" charset="0"/>
                          <a:cs typeface="Times New Roman" panose="02020603050405020304" pitchFamily="18" charset="0"/>
                        </a:rPr>
                        <a:t>Load (N)</a:t>
                      </a:r>
                    </a:p>
                  </a:txBody>
                  <a:tcPr/>
                </a:tc>
                <a:tc>
                  <a:txBody>
                    <a:bodyPr/>
                    <a:lstStyle/>
                    <a:p>
                      <a:pPr algn="ctr"/>
                      <a:r>
                        <a:rPr lang="en-IN" b="1" dirty="0">
                          <a:latin typeface="Times New Roman" panose="02020603050405020304" pitchFamily="18" charset="0"/>
                          <a:cs typeface="Times New Roman" panose="02020603050405020304" pitchFamily="18" charset="0"/>
                        </a:rPr>
                        <a:t>Deflection (mm)</a:t>
                      </a:r>
                    </a:p>
                  </a:txBody>
                  <a:tcPr/>
                </a:tc>
                <a:tc>
                  <a:txBody>
                    <a:bodyPr/>
                    <a:lstStyle/>
                    <a:p>
                      <a:pPr algn="ctr"/>
                      <a:r>
                        <a:rPr lang="en-IN" b="1" dirty="0">
                          <a:latin typeface="Times New Roman" panose="02020603050405020304" pitchFamily="18" charset="0"/>
                          <a:cs typeface="Times New Roman" panose="02020603050405020304" pitchFamily="18" charset="0"/>
                        </a:rPr>
                        <a:t>Velocity (m/s)</a:t>
                      </a:r>
                    </a:p>
                  </a:txBody>
                  <a:tcPr/>
                </a:tc>
                <a:tc>
                  <a:txBody>
                    <a:bodyPr/>
                    <a:lstStyle/>
                    <a:p>
                      <a:pPr algn="ctr"/>
                      <a:r>
                        <a:rPr lang="en-IN" b="1" dirty="0">
                          <a:latin typeface="Times New Roman" panose="02020603050405020304" pitchFamily="18" charset="0"/>
                          <a:cs typeface="Times New Roman" panose="02020603050405020304" pitchFamily="18" charset="0"/>
                        </a:rPr>
                        <a:t>Speed (</a:t>
                      </a:r>
                      <a:r>
                        <a:rPr lang="en-IN" b="1" dirty="0" err="1">
                          <a:latin typeface="Times New Roman" panose="02020603050405020304" pitchFamily="18" charset="0"/>
                          <a:cs typeface="Times New Roman" panose="02020603050405020304" pitchFamily="18" charset="0"/>
                        </a:rPr>
                        <a:t>rps</a:t>
                      </a:r>
                      <a:r>
                        <a:rPr lang="en-IN" b="1" dirty="0">
                          <a:latin typeface="Times New Roman" panose="02020603050405020304" pitchFamily="18" charset="0"/>
                          <a:cs typeface="Times New Roman" panose="02020603050405020304" pitchFamily="18" charset="0"/>
                        </a:rPr>
                        <a:t>)</a:t>
                      </a:r>
                    </a:p>
                  </a:txBody>
                  <a:tcPr/>
                </a:tc>
                <a:tc>
                  <a:txBody>
                    <a:bodyPr/>
                    <a:lstStyle/>
                    <a:p>
                      <a:pPr algn="ctr"/>
                      <a:r>
                        <a:rPr lang="en-IN" b="1" dirty="0">
                          <a:latin typeface="Times New Roman" panose="02020603050405020304" pitchFamily="18" charset="0"/>
                          <a:cs typeface="Times New Roman" panose="02020603050405020304" pitchFamily="18" charset="0"/>
                        </a:rPr>
                        <a:t>Torque (N-m)</a:t>
                      </a:r>
                    </a:p>
                  </a:txBody>
                  <a:tcPr/>
                </a:tc>
                <a:tc>
                  <a:txBody>
                    <a:bodyPr/>
                    <a:lstStyle/>
                    <a:p>
                      <a:pPr algn="ctr"/>
                      <a:r>
                        <a:rPr lang="en-IN" b="1" dirty="0">
                          <a:latin typeface="Times New Roman" panose="02020603050405020304" pitchFamily="18" charset="0"/>
                          <a:cs typeface="Times New Roman" panose="02020603050405020304" pitchFamily="18" charset="0"/>
                        </a:rPr>
                        <a:t>Power (Watts)</a:t>
                      </a:r>
                    </a:p>
                  </a:txBody>
                  <a:tcPr/>
                </a:tc>
                <a:extLst>
                  <a:ext uri="{0D108BD9-81ED-4DB2-BD59-A6C34878D82A}">
                    <a16:rowId xmlns:a16="http://schemas.microsoft.com/office/drawing/2014/main" val="1409850952"/>
                  </a:ext>
                </a:extLst>
              </a:tr>
              <a:tr h="7893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u="none" strike="noStrike" kern="1200" baseline="0" dirty="0">
                          <a:solidFill>
                            <a:schemeClr val="dk1"/>
                          </a:solidFill>
                          <a:latin typeface="Times New Roman" panose="02020603050405020304" pitchFamily="18" charset="0"/>
                          <a:cs typeface="Times New Roman" panose="02020603050405020304" pitchFamily="18" charset="0"/>
                        </a:rPr>
                        <a:t>1. 	</a:t>
                      </a:r>
                      <a:endParaRPr lang="en-IN" sz="1800" b="1"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IN" b="0" dirty="0">
                          <a:latin typeface="Times New Roman" panose="02020603050405020304" pitchFamily="18" charset="0"/>
                          <a:cs typeface="Times New Roman" panose="02020603050405020304" pitchFamily="18" charset="0"/>
                        </a:rPr>
                        <a:t>50</a:t>
                      </a:r>
                    </a:p>
                  </a:txBody>
                  <a:tcPr/>
                </a:tc>
                <a:tc>
                  <a:txBody>
                    <a:bodyPr/>
                    <a:lstStyle/>
                    <a:p>
                      <a:pPr algn="ctr"/>
                      <a:r>
                        <a:rPr lang="en-IN" b="0" dirty="0">
                          <a:latin typeface="Times New Roman" panose="02020603050405020304" pitchFamily="18" charset="0"/>
                          <a:cs typeface="Times New Roman" panose="02020603050405020304" pitchFamily="18" charset="0"/>
                        </a:rPr>
                        <a:t>490</a:t>
                      </a:r>
                    </a:p>
                  </a:txBody>
                  <a:tcPr/>
                </a:tc>
                <a:tc>
                  <a:txBody>
                    <a:bodyPr/>
                    <a:lstStyle/>
                    <a:p>
                      <a:pPr algn="ctr"/>
                      <a:r>
                        <a:rPr lang="en-IN" b="0" dirty="0">
                          <a:latin typeface="Times New Roman" panose="02020603050405020304" pitchFamily="18" charset="0"/>
                          <a:cs typeface="Times New Roman" panose="02020603050405020304" pitchFamily="18" charset="0"/>
                        </a:rPr>
                        <a:t>38.20</a:t>
                      </a:r>
                    </a:p>
                  </a:txBody>
                  <a:tcPr/>
                </a:tc>
                <a:tc>
                  <a:txBody>
                    <a:bodyPr/>
                    <a:lstStyle/>
                    <a:p>
                      <a:pPr algn="ctr"/>
                      <a:r>
                        <a:rPr lang="en-IN" b="0" dirty="0">
                          <a:latin typeface="Times New Roman" panose="02020603050405020304" pitchFamily="18" charset="0"/>
                          <a:cs typeface="Times New Roman" panose="02020603050405020304" pitchFamily="18" charset="0"/>
                        </a:rPr>
                        <a:t>0.30</a:t>
                      </a:r>
                    </a:p>
                  </a:txBody>
                  <a:tcPr/>
                </a:tc>
                <a:tc>
                  <a:txBody>
                    <a:bodyPr/>
                    <a:lstStyle/>
                    <a:p>
                      <a:pPr algn="ctr"/>
                      <a:r>
                        <a:rPr lang="en-IN" b="0" dirty="0">
                          <a:latin typeface="Times New Roman" panose="02020603050405020304" pitchFamily="18" charset="0"/>
                          <a:cs typeface="Times New Roman" panose="02020603050405020304" pitchFamily="18" charset="0"/>
                        </a:rPr>
                        <a:t>0.14</a:t>
                      </a:r>
                    </a:p>
                  </a:txBody>
                  <a:tcPr/>
                </a:tc>
                <a:tc>
                  <a:txBody>
                    <a:bodyPr/>
                    <a:lstStyle/>
                    <a:p>
                      <a:pPr algn="ctr"/>
                      <a:r>
                        <a:rPr lang="en-IN" b="0" dirty="0">
                          <a:latin typeface="Times New Roman" panose="02020603050405020304" pitchFamily="18" charset="0"/>
                          <a:cs typeface="Times New Roman" panose="02020603050405020304" pitchFamily="18" charset="0"/>
                        </a:rPr>
                        <a:t>4.134</a:t>
                      </a:r>
                    </a:p>
                  </a:txBody>
                  <a:tcPr/>
                </a:tc>
                <a:tc>
                  <a:txBody>
                    <a:bodyPr/>
                    <a:lstStyle/>
                    <a:p>
                      <a:pPr algn="ctr"/>
                      <a:r>
                        <a:rPr lang="en-IN" b="0" dirty="0">
                          <a:latin typeface="Times New Roman" panose="02020603050405020304" pitchFamily="18" charset="0"/>
                          <a:cs typeface="Times New Roman" panose="02020603050405020304" pitchFamily="18" charset="0"/>
                        </a:rPr>
                        <a:t>3.63</a:t>
                      </a:r>
                    </a:p>
                  </a:txBody>
                  <a:tcPr/>
                </a:tc>
                <a:extLst>
                  <a:ext uri="{0D108BD9-81ED-4DB2-BD59-A6C34878D82A}">
                    <a16:rowId xmlns:a16="http://schemas.microsoft.com/office/drawing/2014/main" val="1229765520"/>
                  </a:ext>
                </a:extLst>
              </a:tr>
              <a:tr h="7893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u="none" strike="noStrike" kern="1200" baseline="0" dirty="0">
                          <a:solidFill>
                            <a:schemeClr val="dk1"/>
                          </a:solidFill>
                          <a:latin typeface="Times New Roman" panose="02020603050405020304" pitchFamily="18" charset="0"/>
                          <a:cs typeface="Times New Roman" panose="02020603050405020304" pitchFamily="18" charset="0"/>
                        </a:rPr>
                        <a:t>2. 	</a:t>
                      </a:r>
                      <a:endParaRPr lang="en-IN" sz="1800" b="1"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IN" b="0" dirty="0">
                          <a:latin typeface="Times New Roman" panose="02020603050405020304" pitchFamily="18" charset="0"/>
                          <a:cs typeface="Times New Roman" panose="02020603050405020304" pitchFamily="18" charset="0"/>
                        </a:rPr>
                        <a:t>55</a:t>
                      </a:r>
                    </a:p>
                  </a:txBody>
                  <a:tcPr/>
                </a:tc>
                <a:tc>
                  <a:txBody>
                    <a:bodyPr/>
                    <a:lstStyle/>
                    <a:p>
                      <a:pPr algn="ctr"/>
                      <a:r>
                        <a:rPr lang="en-IN" b="0" dirty="0">
                          <a:latin typeface="Times New Roman" panose="02020603050405020304" pitchFamily="18" charset="0"/>
                          <a:cs typeface="Times New Roman" panose="02020603050405020304" pitchFamily="18" charset="0"/>
                        </a:rPr>
                        <a:t>540</a:t>
                      </a:r>
                    </a:p>
                  </a:txBody>
                  <a:tcPr/>
                </a:tc>
                <a:tc>
                  <a:txBody>
                    <a:bodyPr/>
                    <a:lstStyle/>
                    <a:p>
                      <a:pPr algn="ctr"/>
                      <a:r>
                        <a:rPr lang="en-IN" b="0" dirty="0">
                          <a:latin typeface="Times New Roman" panose="02020603050405020304" pitchFamily="18" charset="0"/>
                          <a:cs typeface="Times New Roman" panose="02020603050405020304" pitchFamily="18" charset="0"/>
                        </a:rPr>
                        <a:t>42.18</a:t>
                      </a:r>
                    </a:p>
                  </a:txBody>
                  <a:tcPr/>
                </a:tc>
                <a:tc>
                  <a:txBody>
                    <a:bodyPr/>
                    <a:lstStyle/>
                    <a:p>
                      <a:pPr algn="ctr"/>
                      <a:r>
                        <a:rPr lang="en-IN" b="0" dirty="0">
                          <a:latin typeface="Times New Roman" panose="02020603050405020304" pitchFamily="18" charset="0"/>
                          <a:cs typeface="Times New Roman" panose="02020603050405020304" pitchFamily="18" charset="0"/>
                        </a:rPr>
                        <a:t>0.32</a:t>
                      </a:r>
                    </a:p>
                  </a:txBody>
                  <a:tcPr/>
                </a:tc>
                <a:tc>
                  <a:txBody>
                    <a:bodyPr/>
                    <a:lstStyle/>
                    <a:p>
                      <a:pPr algn="ctr"/>
                      <a:r>
                        <a:rPr lang="en-IN" b="0" dirty="0">
                          <a:latin typeface="Times New Roman" panose="02020603050405020304" pitchFamily="18" charset="0"/>
                          <a:cs typeface="Times New Roman" panose="02020603050405020304" pitchFamily="18" charset="0"/>
                        </a:rPr>
                        <a:t>0.15</a:t>
                      </a:r>
                    </a:p>
                  </a:txBody>
                  <a:tcPr/>
                </a:tc>
                <a:tc>
                  <a:txBody>
                    <a:bodyPr/>
                    <a:lstStyle/>
                    <a:p>
                      <a:pPr algn="ctr"/>
                      <a:r>
                        <a:rPr lang="en-IN" b="0" dirty="0">
                          <a:latin typeface="Times New Roman" panose="02020603050405020304" pitchFamily="18" charset="0"/>
                          <a:cs typeface="Times New Roman" panose="02020603050405020304" pitchFamily="18" charset="0"/>
                        </a:rPr>
                        <a:t>4.556</a:t>
                      </a:r>
                    </a:p>
                  </a:txBody>
                  <a:tcPr/>
                </a:tc>
                <a:tc>
                  <a:txBody>
                    <a:bodyPr/>
                    <a:lstStyle/>
                    <a:p>
                      <a:pPr algn="ctr"/>
                      <a:r>
                        <a:rPr lang="en-IN" b="0" dirty="0">
                          <a:latin typeface="Times New Roman" panose="02020603050405020304" pitchFamily="18" charset="0"/>
                          <a:cs typeface="Times New Roman" panose="02020603050405020304" pitchFamily="18" charset="0"/>
                        </a:rPr>
                        <a:t>4.29</a:t>
                      </a:r>
                    </a:p>
                  </a:txBody>
                  <a:tcPr/>
                </a:tc>
                <a:extLst>
                  <a:ext uri="{0D108BD9-81ED-4DB2-BD59-A6C34878D82A}">
                    <a16:rowId xmlns:a16="http://schemas.microsoft.com/office/drawing/2014/main" val="1089840743"/>
                  </a:ext>
                </a:extLst>
              </a:tr>
              <a:tr h="7893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u="none" strike="noStrike" kern="1200" baseline="0" dirty="0">
                          <a:solidFill>
                            <a:schemeClr val="dk1"/>
                          </a:solidFill>
                          <a:latin typeface="Times New Roman" panose="02020603050405020304" pitchFamily="18" charset="0"/>
                          <a:cs typeface="Times New Roman" panose="02020603050405020304" pitchFamily="18" charset="0"/>
                        </a:rPr>
                        <a:t>3. 	</a:t>
                      </a:r>
                      <a:endParaRPr lang="en-IN" sz="1800" b="1"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IN" b="0" dirty="0">
                          <a:latin typeface="Times New Roman" panose="02020603050405020304" pitchFamily="18" charset="0"/>
                          <a:cs typeface="Times New Roman" panose="02020603050405020304" pitchFamily="18" charset="0"/>
                        </a:rPr>
                        <a:t>60</a:t>
                      </a:r>
                    </a:p>
                  </a:txBody>
                  <a:tcPr/>
                </a:tc>
                <a:tc>
                  <a:txBody>
                    <a:bodyPr/>
                    <a:lstStyle/>
                    <a:p>
                      <a:pPr algn="ctr"/>
                      <a:r>
                        <a:rPr lang="en-IN" b="0" dirty="0">
                          <a:latin typeface="Times New Roman" panose="02020603050405020304" pitchFamily="18" charset="0"/>
                          <a:cs typeface="Times New Roman" panose="02020603050405020304" pitchFamily="18" charset="0"/>
                        </a:rPr>
                        <a:t>590</a:t>
                      </a:r>
                    </a:p>
                  </a:txBody>
                  <a:tcPr/>
                </a:tc>
                <a:tc>
                  <a:txBody>
                    <a:bodyPr/>
                    <a:lstStyle/>
                    <a:p>
                      <a:pPr algn="ctr"/>
                      <a:r>
                        <a:rPr lang="en-IN" b="0" dirty="0">
                          <a:latin typeface="Times New Roman" panose="02020603050405020304" pitchFamily="18" charset="0"/>
                          <a:cs typeface="Times New Roman" panose="02020603050405020304" pitchFamily="18" charset="0"/>
                        </a:rPr>
                        <a:t>46.06</a:t>
                      </a:r>
                    </a:p>
                  </a:txBody>
                  <a:tcPr/>
                </a:tc>
                <a:tc>
                  <a:txBody>
                    <a:bodyPr/>
                    <a:lstStyle/>
                    <a:p>
                      <a:pPr algn="ctr"/>
                      <a:r>
                        <a:rPr lang="en-IN" b="0" dirty="0">
                          <a:latin typeface="Times New Roman" panose="02020603050405020304" pitchFamily="18" charset="0"/>
                          <a:cs typeface="Times New Roman" panose="02020603050405020304" pitchFamily="18" charset="0"/>
                        </a:rPr>
                        <a:t>0.33</a:t>
                      </a:r>
                    </a:p>
                  </a:txBody>
                  <a:tcPr/>
                </a:tc>
                <a:tc>
                  <a:txBody>
                    <a:bodyPr/>
                    <a:lstStyle/>
                    <a:p>
                      <a:pPr algn="ctr"/>
                      <a:r>
                        <a:rPr lang="en-IN" b="0" dirty="0">
                          <a:latin typeface="Times New Roman" panose="02020603050405020304" pitchFamily="18" charset="0"/>
                          <a:cs typeface="Times New Roman" panose="02020603050405020304" pitchFamily="18" charset="0"/>
                        </a:rPr>
                        <a:t>0.156</a:t>
                      </a:r>
                    </a:p>
                  </a:txBody>
                  <a:tcPr/>
                </a:tc>
                <a:tc>
                  <a:txBody>
                    <a:bodyPr/>
                    <a:lstStyle/>
                    <a:p>
                      <a:pPr algn="ctr"/>
                      <a:r>
                        <a:rPr lang="en-IN" b="0" dirty="0">
                          <a:latin typeface="Times New Roman" panose="02020603050405020304" pitchFamily="18" charset="0"/>
                          <a:cs typeface="Times New Roman" panose="02020603050405020304" pitchFamily="18" charset="0"/>
                        </a:rPr>
                        <a:t>4.978</a:t>
                      </a:r>
                    </a:p>
                  </a:txBody>
                  <a:tcPr/>
                </a:tc>
                <a:tc>
                  <a:txBody>
                    <a:bodyPr/>
                    <a:lstStyle/>
                    <a:p>
                      <a:pPr algn="ctr"/>
                      <a:r>
                        <a:rPr lang="en-IN" b="0" dirty="0">
                          <a:latin typeface="Times New Roman" panose="02020603050405020304" pitchFamily="18" charset="0"/>
                          <a:cs typeface="Times New Roman" panose="02020603050405020304" pitchFamily="18" charset="0"/>
                        </a:rPr>
                        <a:t>4.87</a:t>
                      </a:r>
                    </a:p>
                  </a:txBody>
                  <a:tcPr/>
                </a:tc>
                <a:extLst>
                  <a:ext uri="{0D108BD9-81ED-4DB2-BD59-A6C34878D82A}">
                    <a16:rowId xmlns:a16="http://schemas.microsoft.com/office/drawing/2014/main" val="2487813088"/>
                  </a:ext>
                </a:extLst>
              </a:tr>
              <a:tr h="7893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u="none" strike="noStrike" kern="1200" baseline="0" dirty="0">
                          <a:solidFill>
                            <a:schemeClr val="dk1"/>
                          </a:solidFill>
                          <a:latin typeface="Times New Roman" panose="02020603050405020304" pitchFamily="18" charset="0"/>
                          <a:cs typeface="Times New Roman" panose="02020603050405020304" pitchFamily="18" charset="0"/>
                        </a:rPr>
                        <a:t>4. 	</a:t>
                      </a:r>
                      <a:endParaRPr lang="en-IN" sz="1800" b="1"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IN" b="0" dirty="0">
                          <a:latin typeface="Times New Roman" panose="02020603050405020304" pitchFamily="18" charset="0"/>
                          <a:cs typeface="Times New Roman" panose="02020603050405020304" pitchFamily="18" charset="0"/>
                        </a:rPr>
                        <a:t>65</a:t>
                      </a:r>
                    </a:p>
                  </a:txBody>
                  <a:tcPr/>
                </a:tc>
                <a:tc>
                  <a:txBody>
                    <a:bodyPr/>
                    <a:lstStyle/>
                    <a:p>
                      <a:pPr algn="ctr"/>
                      <a:r>
                        <a:rPr lang="en-IN" b="0" dirty="0">
                          <a:latin typeface="Times New Roman" panose="02020603050405020304" pitchFamily="18" charset="0"/>
                          <a:cs typeface="Times New Roman" panose="02020603050405020304" pitchFamily="18" charset="0"/>
                        </a:rPr>
                        <a:t>640</a:t>
                      </a:r>
                    </a:p>
                  </a:txBody>
                  <a:tcPr/>
                </a:tc>
                <a:tc>
                  <a:txBody>
                    <a:bodyPr/>
                    <a:lstStyle/>
                    <a:p>
                      <a:pPr algn="ctr"/>
                      <a:r>
                        <a:rPr lang="en-IN" b="0" dirty="0">
                          <a:latin typeface="Times New Roman" panose="02020603050405020304" pitchFamily="18" charset="0"/>
                          <a:cs typeface="Times New Roman" panose="02020603050405020304" pitchFamily="18" charset="0"/>
                        </a:rPr>
                        <a:t>50.00</a:t>
                      </a:r>
                    </a:p>
                  </a:txBody>
                  <a:tcPr/>
                </a:tc>
                <a:tc>
                  <a:txBody>
                    <a:bodyPr/>
                    <a:lstStyle/>
                    <a:p>
                      <a:pPr algn="ctr"/>
                      <a:r>
                        <a:rPr lang="en-IN" b="0" dirty="0">
                          <a:latin typeface="Times New Roman" panose="02020603050405020304" pitchFamily="18" charset="0"/>
                          <a:cs typeface="Times New Roman" panose="02020603050405020304" pitchFamily="18" charset="0"/>
                        </a:rPr>
                        <a:t>0.35</a:t>
                      </a:r>
                    </a:p>
                  </a:txBody>
                  <a:tcPr/>
                </a:tc>
                <a:tc>
                  <a:txBody>
                    <a:bodyPr/>
                    <a:lstStyle/>
                    <a:p>
                      <a:pPr algn="ctr"/>
                      <a:r>
                        <a:rPr lang="en-IN" b="0" dirty="0">
                          <a:latin typeface="Times New Roman" panose="02020603050405020304" pitchFamily="18" charset="0"/>
                          <a:cs typeface="Times New Roman" panose="02020603050405020304" pitchFamily="18" charset="0"/>
                        </a:rPr>
                        <a:t>0.16</a:t>
                      </a:r>
                    </a:p>
                  </a:txBody>
                  <a:tcPr/>
                </a:tc>
                <a:tc>
                  <a:txBody>
                    <a:bodyPr/>
                    <a:lstStyle/>
                    <a:p>
                      <a:pPr algn="ctr"/>
                      <a:r>
                        <a:rPr lang="en-IN" b="0" dirty="0">
                          <a:latin typeface="Times New Roman" panose="02020603050405020304" pitchFamily="18" charset="0"/>
                          <a:cs typeface="Times New Roman" panose="02020603050405020304" pitchFamily="18" charset="0"/>
                        </a:rPr>
                        <a:t>5.400</a:t>
                      </a:r>
                    </a:p>
                  </a:txBody>
                  <a:tcPr/>
                </a:tc>
                <a:tc>
                  <a:txBody>
                    <a:bodyPr/>
                    <a:lstStyle/>
                    <a:p>
                      <a:pPr algn="ctr"/>
                      <a:r>
                        <a:rPr lang="en-IN" b="0" dirty="0">
                          <a:latin typeface="Times New Roman" panose="02020603050405020304" pitchFamily="18" charset="0"/>
                          <a:cs typeface="Times New Roman" panose="02020603050405020304" pitchFamily="18" charset="0"/>
                        </a:rPr>
                        <a:t>5.40</a:t>
                      </a:r>
                    </a:p>
                  </a:txBody>
                  <a:tcPr/>
                </a:tc>
                <a:extLst>
                  <a:ext uri="{0D108BD9-81ED-4DB2-BD59-A6C34878D82A}">
                    <a16:rowId xmlns:a16="http://schemas.microsoft.com/office/drawing/2014/main" val="1026664984"/>
                  </a:ext>
                </a:extLst>
              </a:tr>
            </a:tbl>
          </a:graphicData>
        </a:graphic>
      </p:graphicFrame>
    </p:spTree>
    <p:extLst>
      <p:ext uri="{BB962C8B-B14F-4D97-AF65-F5344CB8AC3E}">
        <p14:creationId xmlns:p14="http://schemas.microsoft.com/office/powerpoint/2010/main" val="417808318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6172200"/>
            <a:ext cx="914400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1066800"/>
            <a:ext cx="8229600" cy="1143000"/>
          </a:xfrm>
        </p:spPr>
        <p:txBody>
          <a:bodyPr/>
          <a:lstStyle/>
          <a:p>
            <a:r>
              <a:rPr lang="en-US" b="1" u="sng" dirty="0">
                <a:latin typeface="Times New Roman" panose="02020603050405020304" pitchFamily="18" charset="0"/>
                <a:cs typeface="Times New Roman" panose="02020603050405020304" pitchFamily="18" charset="0"/>
              </a:rPr>
              <a:t>WORKING</a:t>
            </a:r>
          </a:p>
        </p:txBody>
      </p:sp>
      <p:sp>
        <p:nvSpPr>
          <p:cNvPr id="4" name="Date Placeholder 3"/>
          <p:cNvSpPr>
            <a:spLocks noGrp="1"/>
          </p:cNvSpPr>
          <p:nvPr>
            <p:ph type="dt" sz="half" idx="10"/>
          </p:nvPr>
        </p:nvSpPr>
        <p:spPr>
          <a:xfrm>
            <a:off x="0" y="6324600"/>
            <a:ext cx="2133600" cy="365125"/>
          </a:xfrm>
        </p:spPr>
        <p:txBody>
          <a:bodyPr/>
          <a:lstStyle/>
          <a:p>
            <a:fld id="{FBDCD1DF-87C9-42CB-A6DF-B21146939398}" type="datetime1">
              <a:rPr lang="en-US" b="1" smtClean="0">
                <a:solidFill>
                  <a:schemeClr val="tx1"/>
                </a:solidFill>
              </a:rPr>
              <a:pPr/>
              <a:t>8/17/2021</a:t>
            </a:fld>
            <a:endParaRPr lang="en-US" b="1" dirty="0">
              <a:solidFill>
                <a:schemeClr val="tx1"/>
              </a:solidFill>
            </a:endParaRPr>
          </a:p>
        </p:txBody>
      </p:sp>
      <p:sp>
        <p:nvSpPr>
          <p:cNvPr id="5" name="Footer Placeholder 4"/>
          <p:cNvSpPr>
            <a:spLocks noGrp="1"/>
          </p:cNvSpPr>
          <p:nvPr>
            <p:ph type="ftr" sz="quarter" idx="11"/>
          </p:nvPr>
        </p:nvSpPr>
        <p:spPr>
          <a:xfrm>
            <a:off x="1447800" y="6356350"/>
            <a:ext cx="6858000" cy="365125"/>
          </a:xfrm>
        </p:spPr>
        <p:txBody>
          <a:bodyPr/>
          <a:lstStyle/>
          <a:p>
            <a:r>
              <a:rPr lang="en-US" b="1" dirty="0">
                <a:solidFill>
                  <a:schemeClr val="tx1"/>
                </a:solidFill>
              </a:rPr>
              <a:t>Department of Mechanical Engineering, Siddaganga Institute of Technology, Tumakuru, Karnataka, India</a:t>
            </a:r>
          </a:p>
        </p:txBody>
      </p:sp>
      <p:sp>
        <p:nvSpPr>
          <p:cNvPr id="6" name="Slide Number Placeholder 5"/>
          <p:cNvSpPr>
            <a:spLocks noGrp="1"/>
          </p:cNvSpPr>
          <p:nvPr>
            <p:ph type="sldNum" sz="quarter" idx="12"/>
          </p:nvPr>
        </p:nvSpPr>
        <p:spPr>
          <a:xfrm>
            <a:off x="7010400" y="6356350"/>
            <a:ext cx="2133600" cy="365125"/>
          </a:xfrm>
        </p:spPr>
        <p:txBody>
          <a:bodyPr/>
          <a:lstStyle/>
          <a:p>
            <a:fld id="{B6F15528-21DE-4FAA-801E-634DDDAF4B2B}" type="slidenum">
              <a:rPr lang="en-US" b="1" smtClean="0">
                <a:solidFill>
                  <a:schemeClr val="tx1"/>
                </a:solidFill>
              </a:rPr>
              <a:pPr/>
              <a:t>14</a:t>
            </a:fld>
            <a:endParaRPr lang="en-US" b="1" dirty="0">
              <a:solidFill>
                <a:schemeClr val="tx1"/>
              </a:solidFill>
            </a:endParaRPr>
          </a:p>
        </p:txBody>
      </p:sp>
      <p:pic>
        <p:nvPicPr>
          <p:cNvPr id="8" name="Picture 3" descr="D:\B VISHWASH\VB - 2018 - 19\MINI PROJECT\newsit3.jpg"/>
          <p:cNvPicPr>
            <a:picLocks noChangeAspect="1" noChangeArrowheads="1"/>
          </p:cNvPicPr>
          <p:nvPr/>
        </p:nvPicPr>
        <p:blipFill>
          <a:blip r:embed="rId3" cstate="print"/>
          <a:srcRect/>
          <a:stretch>
            <a:fillRect/>
          </a:stretch>
        </p:blipFill>
        <p:spPr bwMode="auto">
          <a:xfrm>
            <a:off x="0" y="0"/>
            <a:ext cx="9181795" cy="1295400"/>
          </a:xfrm>
          <a:prstGeom prst="rect">
            <a:avLst/>
          </a:prstGeom>
          <a:noFill/>
        </p:spPr>
      </p:pic>
      <p:sp>
        <p:nvSpPr>
          <p:cNvPr id="19" name="Content Placeholder 2">
            <a:extLst>
              <a:ext uri="{FF2B5EF4-FFF2-40B4-BE49-F238E27FC236}">
                <a16:creationId xmlns:a16="http://schemas.microsoft.com/office/drawing/2014/main" id="{6A2B5283-5FE7-438C-8C55-43D220224D58}"/>
              </a:ext>
            </a:extLst>
          </p:cNvPr>
          <p:cNvSpPr>
            <a:spLocks noGrp="1"/>
          </p:cNvSpPr>
          <p:nvPr>
            <p:ph idx="1"/>
          </p:nvPr>
        </p:nvSpPr>
        <p:spPr>
          <a:xfrm>
            <a:off x="457200" y="2133600"/>
            <a:ext cx="8458200" cy="4006850"/>
          </a:xfrm>
        </p:spPr>
        <p:txBody>
          <a:bodyPr>
            <a:normAutofit fontScale="77500" lnSpcReduction="20000"/>
          </a:bodyPr>
          <a:lstStyle/>
          <a:p>
            <a:pPr>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We first step on the upper plate of the model, which in turn attached to four individual spring, four cylindrical rod and two rack.</a:t>
            </a:r>
          </a:p>
          <a:p>
            <a:pPr>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whole gear assembly is connected in between the two supporting walls and is supported by a base plate for stability.</a:t>
            </a:r>
          </a:p>
          <a:p>
            <a:pPr>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When the force is applied on the upper plate, the plate and its attached parts move in the downward direction and the rack connected to pinion, starts rotating, which simultaneously rotates the compound gear and then, in turn rotates the small gear, which is connected to the output shaft of the generator, which generates electricity.</a:t>
            </a:r>
          </a:p>
          <a:p>
            <a:pPr>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500"/>
                                        <p:tgtEl>
                                          <p:spTgt spid="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xEl>
                                              <p:pRg st="1" end="1"/>
                                            </p:txEl>
                                          </p:spTgt>
                                        </p:tgtEl>
                                        <p:attrNameLst>
                                          <p:attrName>style.visibility</p:attrName>
                                        </p:attrNameLst>
                                      </p:cBhvr>
                                      <p:to>
                                        <p:strVal val="visible"/>
                                      </p:to>
                                    </p:set>
                                    <p:animEffect transition="in" filter="fade">
                                      <p:cBhvr>
                                        <p:cTn id="17" dur="500"/>
                                        <p:tgtEl>
                                          <p:spTgt spid="1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xEl>
                                              <p:pRg st="2" end="2"/>
                                            </p:txEl>
                                          </p:spTgt>
                                        </p:tgtEl>
                                        <p:attrNameLst>
                                          <p:attrName>style.visibility</p:attrName>
                                        </p:attrNameLst>
                                      </p:cBhvr>
                                      <p:to>
                                        <p:strVal val="visible"/>
                                      </p:to>
                                    </p:set>
                                    <p:animEffect transition="in" filter="fade">
                                      <p:cBhvr>
                                        <p:cTn id="22" dur="500"/>
                                        <p:tgtEl>
                                          <p:spTgt spid="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9000"/>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6172200"/>
            <a:ext cx="914400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1066800"/>
            <a:ext cx="8229600" cy="1143000"/>
          </a:xfrm>
        </p:spPr>
        <p:txBody>
          <a:bodyPr/>
          <a:lstStyle/>
          <a:p>
            <a:r>
              <a:rPr lang="en-US" b="1" u="sng" dirty="0">
                <a:latin typeface="Times New Roman" panose="02020603050405020304" pitchFamily="18" charset="0"/>
                <a:cs typeface="Times New Roman" panose="02020603050405020304" pitchFamily="18" charset="0"/>
              </a:rPr>
              <a:t>EXPLODED &amp; 360° VIEW</a:t>
            </a:r>
          </a:p>
        </p:txBody>
      </p:sp>
      <p:sp>
        <p:nvSpPr>
          <p:cNvPr id="4" name="Date Placeholder 3"/>
          <p:cNvSpPr>
            <a:spLocks noGrp="1"/>
          </p:cNvSpPr>
          <p:nvPr>
            <p:ph type="dt" sz="half" idx="10"/>
          </p:nvPr>
        </p:nvSpPr>
        <p:spPr>
          <a:xfrm>
            <a:off x="0" y="6324600"/>
            <a:ext cx="2133600" cy="365125"/>
          </a:xfrm>
        </p:spPr>
        <p:txBody>
          <a:bodyPr/>
          <a:lstStyle/>
          <a:p>
            <a:fld id="{FBDCD1DF-87C9-42CB-A6DF-B21146939398}" type="datetime1">
              <a:rPr lang="en-US" b="1" smtClean="0">
                <a:solidFill>
                  <a:schemeClr val="tx1"/>
                </a:solidFill>
              </a:rPr>
              <a:pPr/>
              <a:t>8/17/2021</a:t>
            </a:fld>
            <a:endParaRPr lang="en-US" b="1" dirty="0">
              <a:solidFill>
                <a:schemeClr val="tx1"/>
              </a:solidFill>
            </a:endParaRPr>
          </a:p>
        </p:txBody>
      </p:sp>
      <p:sp>
        <p:nvSpPr>
          <p:cNvPr id="5" name="Footer Placeholder 4"/>
          <p:cNvSpPr>
            <a:spLocks noGrp="1"/>
          </p:cNvSpPr>
          <p:nvPr>
            <p:ph type="ftr" sz="quarter" idx="11"/>
          </p:nvPr>
        </p:nvSpPr>
        <p:spPr>
          <a:xfrm>
            <a:off x="1447800" y="6356350"/>
            <a:ext cx="6858000" cy="365125"/>
          </a:xfrm>
        </p:spPr>
        <p:txBody>
          <a:bodyPr/>
          <a:lstStyle/>
          <a:p>
            <a:r>
              <a:rPr lang="en-US" b="1" dirty="0">
                <a:solidFill>
                  <a:schemeClr val="tx1"/>
                </a:solidFill>
              </a:rPr>
              <a:t>Department of Mechanical Engineering, Siddaganga Institute of Technology, Tumakuru, Karnataka, India</a:t>
            </a:r>
          </a:p>
        </p:txBody>
      </p:sp>
      <p:sp>
        <p:nvSpPr>
          <p:cNvPr id="6" name="Slide Number Placeholder 5"/>
          <p:cNvSpPr>
            <a:spLocks noGrp="1"/>
          </p:cNvSpPr>
          <p:nvPr>
            <p:ph type="sldNum" sz="quarter" idx="12"/>
          </p:nvPr>
        </p:nvSpPr>
        <p:spPr>
          <a:xfrm>
            <a:off x="7010400" y="6356350"/>
            <a:ext cx="2133600" cy="365125"/>
          </a:xfrm>
        </p:spPr>
        <p:txBody>
          <a:bodyPr/>
          <a:lstStyle/>
          <a:p>
            <a:fld id="{B6F15528-21DE-4FAA-801E-634DDDAF4B2B}" type="slidenum">
              <a:rPr lang="en-US" b="1" smtClean="0">
                <a:solidFill>
                  <a:schemeClr val="tx1"/>
                </a:solidFill>
              </a:rPr>
              <a:pPr/>
              <a:t>15</a:t>
            </a:fld>
            <a:endParaRPr lang="en-US" b="1" dirty="0">
              <a:solidFill>
                <a:schemeClr val="tx1"/>
              </a:solidFill>
            </a:endParaRPr>
          </a:p>
        </p:txBody>
      </p:sp>
      <p:pic>
        <p:nvPicPr>
          <p:cNvPr id="8" name="Picture 3" descr="D:\B VISHWASH\VB - 2018 - 19\MINI PROJECT\newsit3.jpg"/>
          <p:cNvPicPr>
            <a:picLocks noChangeAspect="1" noChangeArrowheads="1"/>
          </p:cNvPicPr>
          <p:nvPr/>
        </p:nvPicPr>
        <p:blipFill>
          <a:blip r:embed="rId5" cstate="print"/>
          <a:srcRect/>
          <a:stretch>
            <a:fillRect/>
          </a:stretch>
        </p:blipFill>
        <p:spPr bwMode="auto">
          <a:xfrm>
            <a:off x="0" y="0"/>
            <a:ext cx="9181795" cy="1295400"/>
          </a:xfrm>
          <a:prstGeom prst="rect">
            <a:avLst/>
          </a:prstGeom>
          <a:noFill/>
        </p:spPr>
      </p:pic>
      <p:pic>
        <p:nvPicPr>
          <p:cNvPr id="3" name="Exploded View &amp; 360">
            <a:hlinkClick r:id="" action="ppaction://media"/>
            <a:extLst>
              <a:ext uri="{FF2B5EF4-FFF2-40B4-BE49-F238E27FC236}">
                <a16:creationId xmlns:a16="http://schemas.microsoft.com/office/drawing/2014/main" id="{7FB2DB0B-9F27-4E91-A8F6-DB2D450A1BA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1500" y="2157974"/>
            <a:ext cx="8001000" cy="3849093"/>
          </a:xfrm>
          <a:prstGeom prst="rect">
            <a:avLst/>
          </a:prstGeom>
        </p:spPr>
      </p:pic>
    </p:spTree>
    <p:extLst>
      <p:ext uri="{BB962C8B-B14F-4D97-AF65-F5344CB8AC3E}">
        <p14:creationId xmlns:p14="http://schemas.microsoft.com/office/powerpoint/2010/main" val="324833247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411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6172200"/>
            <a:ext cx="914400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1066800"/>
            <a:ext cx="8229600" cy="1143000"/>
          </a:xfrm>
        </p:spPr>
        <p:txBody>
          <a:bodyPr/>
          <a:lstStyle/>
          <a:p>
            <a:r>
              <a:rPr lang="en-US" b="1" u="sng" dirty="0">
                <a:latin typeface="Times New Roman" panose="02020603050405020304" pitchFamily="18" charset="0"/>
                <a:cs typeface="Times New Roman" panose="02020603050405020304" pitchFamily="18" charset="0"/>
              </a:rPr>
              <a:t>ANALYSIS</a:t>
            </a:r>
          </a:p>
        </p:txBody>
      </p:sp>
      <p:sp>
        <p:nvSpPr>
          <p:cNvPr id="4" name="Date Placeholder 3"/>
          <p:cNvSpPr>
            <a:spLocks noGrp="1"/>
          </p:cNvSpPr>
          <p:nvPr>
            <p:ph type="dt" sz="half" idx="10"/>
          </p:nvPr>
        </p:nvSpPr>
        <p:spPr>
          <a:xfrm>
            <a:off x="0" y="6324600"/>
            <a:ext cx="2133600" cy="365125"/>
          </a:xfrm>
        </p:spPr>
        <p:txBody>
          <a:bodyPr/>
          <a:lstStyle/>
          <a:p>
            <a:fld id="{FBDCD1DF-87C9-42CB-A6DF-B21146939398}" type="datetime1">
              <a:rPr lang="en-US" b="1" smtClean="0">
                <a:solidFill>
                  <a:schemeClr val="tx1"/>
                </a:solidFill>
              </a:rPr>
              <a:pPr/>
              <a:t>8/17/2021</a:t>
            </a:fld>
            <a:endParaRPr lang="en-US" b="1" dirty="0">
              <a:solidFill>
                <a:schemeClr val="tx1"/>
              </a:solidFill>
            </a:endParaRPr>
          </a:p>
        </p:txBody>
      </p:sp>
      <p:sp>
        <p:nvSpPr>
          <p:cNvPr id="5" name="Footer Placeholder 4"/>
          <p:cNvSpPr>
            <a:spLocks noGrp="1"/>
          </p:cNvSpPr>
          <p:nvPr>
            <p:ph type="ftr" sz="quarter" idx="11"/>
          </p:nvPr>
        </p:nvSpPr>
        <p:spPr>
          <a:xfrm>
            <a:off x="1447800" y="6356350"/>
            <a:ext cx="6858000" cy="365125"/>
          </a:xfrm>
        </p:spPr>
        <p:txBody>
          <a:bodyPr/>
          <a:lstStyle/>
          <a:p>
            <a:r>
              <a:rPr lang="en-US" b="1" dirty="0">
                <a:solidFill>
                  <a:schemeClr val="tx1"/>
                </a:solidFill>
              </a:rPr>
              <a:t>Department of Mechanical Engineering, Siddaganga Institute of Technology, Tumakuru, Karnataka, India</a:t>
            </a:r>
          </a:p>
        </p:txBody>
      </p:sp>
      <p:sp>
        <p:nvSpPr>
          <p:cNvPr id="6" name="Slide Number Placeholder 5"/>
          <p:cNvSpPr>
            <a:spLocks noGrp="1"/>
          </p:cNvSpPr>
          <p:nvPr>
            <p:ph type="sldNum" sz="quarter" idx="12"/>
          </p:nvPr>
        </p:nvSpPr>
        <p:spPr>
          <a:xfrm>
            <a:off x="7010400" y="6356350"/>
            <a:ext cx="2133600" cy="365125"/>
          </a:xfrm>
        </p:spPr>
        <p:txBody>
          <a:bodyPr/>
          <a:lstStyle/>
          <a:p>
            <a:fld id="{B6F15528-21DE-4FAA-801E-634DDDAF4B2B}" type="slidenum">
              <a:rPr lang="en-US" b="1" smtClean="0">
                <a:solidFill>
                  <a:schemeClr val="tx1"/>
                </a:solidFill>
              </a:rPr>
              <a:pPr/>
              <a:t>16</a:t>
            </a:fld>
            <a:endParaRPr lang="en-US" b="1" dirty="0">
              <a:solidFill>
                <a:schemeClr val="tx1"/>
              </a:solidFill>
            </a:endParaRPr>
          </a:p>
        </p:txBody>
      </p:sp>
      <p:pic>
        <p:nvPicPr>
          <p:cNvPr id="8" name="Picture 3" descr="D:\B VISHWASH\VB - 2018 - 19\MINI PROJECT\newsit3.jpg"/>
          <p:cNvPicPr>
            <a:picLocks noChangeAspect="1" noChangeArrowheads="1"/>
          </p:cNvPicPr>
          <p:nvPr/>
        </p:nvPicPr>
        <p:blipFill>
          <a:blip r:embed="rId3" cstate="print"/>
          <a:srcRect/>
          <a:stretch>
            <a:fillRect/>
          </a:stretch>
        </p:blipFill>
        <p:spPr bwMode="auto">
          <a:xfrm>
            <a:off x="0" y="0"/>
            <a:ext cx="9181795" cy="1295400"/>
          </a:xfrm>
          <a:prstGeom prst="rect">
            <a:avLst/>
          </a:prstGeom>
          <a:noFill/>
        </p:spPr>
      </p:pic>
      <p:grpSp>
        <p:nvGrpSpPr>
          <p:cNvPr id="12" name="Group 11">
            <a:extLst>
              <a:ext uri="{FF2B5EF4-FFF2-40B4-BE49-F238E27FC236}">
                <a16:creationId xmlns:a16="http://schemas.microsoft.com/office/drawing/2014/main" id="{3D4CD665-6E63-4BD0-B922-C6BC43077023}"/>
              </a:ext>
            </a:extLst>
          </p:cNvPr>
          <p:cNvGrpSpPr/>
          <p:nvPr/>
        </p:nvGrpSpPr>
        <p:grpSpPr>
          <a:xfrm>
            <a:off x="49160" y="1989856"/>
            <a:ext cx="4840509" cy="2007718"/>
            <a:chOff x="49161" y="1989856"/>
            <a:chExt cx="4840509" cy="2007718"/>
          </a:xfrm>
          <a:effectLst>
            <a:glow rad="63500">
              <a:schemeClr val="accent5">
                <a:satMod val="175000"/>
                <a:alpha val="40000"/>
              </a:schemeClr>
            </a:glow>
          </a:effectLst>
        </p:grpSpPr>
        <p:pic>
          <p:nvPicPr>
            <p:cNvPr id="1030" name="Picture 6">
              <a:extLst>
                <a:ext uri="{FF2B5EF4-FFF2-40B4-BE49-F238E27FC236}">
                  <a16:creationId xmlns:a16="http://schemas.microsoft.com/office/drawing/2014/main" id="{3C2B6D77-9CC1-460E-8623-F4996B5DC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61" y="1989856"/>
              <a:ext cx="4840509" cy="2007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5E7A6824-CBC7-45BA-A93C-A03CD0D43622}"/>
                </a:ext>
              </a:extLst>
            </p:cNvPr>
            <p:cNvSpPr txBox="1"/>
            <p:nvPr/>
          </p:nvSpPr>
          <p:spPr>
            <a:xfrm>
              <a:off x="3383977" y="2602549"/>
              <a:ext cx="946355" cy="1346331"/>
            </a:xfrm>
            <a:prstGeom prst="rect">
              <a:avLst/>
            </a:prstGeom>
            <a:noFill/>
          </p:spPr>
          <p:txBody>
            <a:bodyPr wrap="square" rtlCol="0">
              <a:spAutoFit/>
            </a:bodyPr>
            <a:lstStyle/>
            <a:p>
              <a:pPr algn="ctr">
                <a:lnSpc>
                  <a:spcPct val="115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Frame (Von Mises Stress)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30" name="Text Box 70">
            <a:extLst>
              <a:ext uri="{FF2B5EF4-FFF2-40B4-BE49-F238E27FC236}">
                <a16:creationId xmlns:a16="http://schemas.microsoft.com/office/drawing/2014/main" id="{3329F4FD-9C2B-4EBF-83F5-5BC95175D299}"/>
              </a:ext>
            </a:extLst>
          </p:cNvPr>
          <p:cNvSpPr txBox="1"/>
          <p:nvPr/>
        </p:nvSpPr>
        <p:spPr>
          <a:xfrm>
            <a:off x="262890" y="4271346"/>
            <a:ext cx="4461510" cy="1672254"/>
          </a:xfrm>
          <a:prstGeom prst="rect">
            <a:avLst/>
          </a:prstGeom>
          <a:noFill/>
          <a:ln w="6350">
            <a:noFill/>
          </a:ln>
        </p:spPr>
        <p:txBody>
          <a:bodyPr rot="0" spcFirstLastPara="0" vert="horz" wrap="square" lIns="91440" tIns="45720" rIns="91440" bIns="45720" numCol="2" spcCol="0" rtlCol="0" fromWordArt="0" anchor="t" anchorCtr="0" forceAA="0" compatLnSpc="1">
            <a:prstTxWarp prst="textNoShape">
              <a:avLst/>
            </a:prstTxWarp>
            <a:noAutofit/>
          </a:bodyPr>
          <a:lstStyle/>
          <a:p>
            <a:pPr algn="just">
              <a:lnSpc>
                <a:spcPct val="115000"/>
              </a:lnSpc>
              <a:spcAft>
                <a:spcPts val="1000"/>
              </a:spcAft>
            </a:pPr>
            <a:r>
              <a:rPr lang="en-IN" sz="1200" u="sng" dirty="0">
                <a:effectLst/>
                <a:latin typeface="Times New Roman" panose="02020603050405020304" pitchFamily="18" charset="0"/>
                <a:ea typeface="Calibri" panose="020F0502020204030204" pitchFamily="34" charset="0"/>
                <a:cs typeface="Times New Roman" panose="02020603050405020304" pitchFamily="18" charset="0"/>
              </a:rPr>
              <a:t>Von Mises Stress</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15000"/>
              </a:lnSpc>
              <a:spcAft>
                <a:spcPts val="10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3.673 x 10</a:t>
            </a:r>
            <a:r>
              <a:rPr lang="en-IN" sz="1200" baseline="30000" dirty="0">
                <a:effectLst/>
                <a:latin typeface="Times New Roman" panose="02020603050405020304" pitchFamily="18" charset="0"/>
                <a:ea typeface="Calibri" panose="020F0502020204030204" pitchFamily="34" charset="0"/>
                <a:cs typeface="Times New Roman" panose="02020603050405020304" pitchFamily="18" charset="0"/>
              </a:rPr>
              <a:t>7</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N/m</a:t>
            </a:r>
            <a:r>
              <a:rPr lang="en-IN" sz="1200" baseline="30000" dirty="0">
                <a:effectLst/>
                <a:latin typeface="Times New Roman" panose="02020603050405020304" pitchFamily="18" charset="0"/>
                <a:ea typeface="Calibri" panose="020F0502020204030204" pitchFamily="34" charset="0"/>
                <a:cs typeface="Times New Roman" panose="02020603050405020304" pitchFamily="18" charset="0"/>
              </a:rPr>
              <a:t>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1200" u="sng" dirty="0">
                <a:effectLst/>
                <a:latin typeface="Times New Roman" panose="02020603050405020304" pitchFamily="18" charset="0"/>
                <a:ea typeface="Calibri" panose="020F0502020204030204" pitchFamily="34" charset="0"/>
                <a:cs typeface="Times New Roman" panose="02020603050405020304" pitchFamily="18" charset="0"/>
              </a:rPr>
              <a:t>Factor of Safety</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1.48</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1200" u="sng" dirty="0">
                <a:effectLst/>
                <a:latin typeface="Times New Roman" panose="02020603050405020304" pitchFamily="18" charset="0"/>
                <a:ea typeface="Calibri" panose="020F0502020204030204" pitchFamily="34" charset="0"/>
                <a:cs typeface="Times New Roman" panose="02020603050405020304" pitchFamily="18" charset="0"/>
              </a:rPr>
              <a:t>Displacement</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200" dirty="0">
                <a:latin typeface="Times New Roman" panose="02020603050405020304" pitchFamily="18" charset="0"/>
                <a:ea typeface="Calibri" panose="020F0502020204030204" pitchFamily="34" charset="0"/>
                <a:cs typeface="Times New Roman" panose="02020603050405020304" pitchFamily="18" charset="0"/>
              </a:rPr>
              <a:t>6.104</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x 10</a:t>
            </a:r>
            <a:r>
              <a:rPr lang="en-IN" sz="1200" baseline="30000" dirty="0">
                <a:effectLst/>
                <a:latin typeface="Times New Roman" panose="02020603050405020304" pitchFamily="18" charset="0"/>
                <a:ea typeface="Calibri" panose="020F0502020204030204" pitchFamily="34" charset="0"/>
                <a:cs typeface="Times New Roman" panose="02020603050405020304" pitchFamily="18" charset="0"/>
              </a:rPr>
              <a:t>(-3)</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1200" u="sng" dirty="0">
                <a:effectLst/>
                <a:latin typeface="Times New Roman" panose="02020603050405020304" pitchFamily="18" charset="0"/>
                <a:ea typeface="Calibri" panose="020F0502020204030204" pitchFamily="34" charset="0"/>
                <a:cs typeface="Times New Roman" panose="02020603050405020304" pitchFamily="18" charset="0"/>
              </a:rPr>
              <a:t>Strain</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200" dirty="0">
                <a:latin typeface="Times New Roman" panose="02020603050405020304" pitchFamily="18" charset="0"/>
                <a:ea typeface="Calibri" panose="020F0502020204030204" pitchFamily="34" charset="0"/>
                <a:cs typeface="Times New Roman" panose="02020603050405020304" pitchFamily="18" charset="0"/>
              </a:rPr>
              <a:t>1.422</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x 10</a:t>
            </a:r>
            <a:r>
              <a:rPr lang="en-IN" sz="1200" baseline="30000" dirty="0">
                <a:effectLst/>
                <a:latin typeface="Times New Roman" panose="02020603050405020304" pitchFamily="18" charset="0"/>
                <a:ea typeface="Calibri" panose="020F0502020204030204" pitchFamily="34" charset="0"/>
                <a:cs typeface="Times New Roman" panose="02020603050405020304" pitchFamily="18" charset="0"/>
              </a:rPr>
              <a:t>(-4)</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15000"/>
              </a:lnSpc>
              <a:spcAft>
                <a:spcPts val="1000"/>
              </a:spcAft>
            </a:pPr>
            <a:r>
              <a:rPr lang="en-IN" sz="1200" dirty="0">
                <a:latin typeface="Calibri" panose="020F0502020204030204" pitchFamily="34" charset="0"/>
                <a:ea typeface="Calibri" panose="020F0502020204030204" pitchFamily="34" charset="0"/>
                <a:cs typeface="Times New Roman" panose="02020603050405020304" pitchFamily="18" charset="0"/>
              </a:rPr>
              <a:t>Since</a:t>
            </a:r>
            <a:r>
              <a:rPr lang="en-IN" sz="1200" dirty="0">
                <a:effectLst/>
                <a:latin typeface="Calibri" panose="020F0502020204030204" pitchFamily="34" charset="0"/>
                <a:ea typeface="Calibri" panose="020F0502020204030204" pitchFamily="34" charset="0"/>
                <a:cs typeface="Times New Roman" panose="02020603050405020304" pitchFamily="18" charset="0"/>
              </a:rPr>
              <a:t>,</a:t>
            </a:r>
          </a:p>
          <a:p>
            <a:pPr algn="just">
              <a:lnSpc>
                <a:spcPct val="115000"/>
              </a:lnSpc>
              <a:spcAft>
                <a:spcPts val="1000"/>
              </a:spcAft>
            </a:pPr>
            <a:r>
              <a:rPr lang="en-IN" sz="1200" b="1" dirty="0">
                <a:effectLst/>
                <a:latin typeface="Calibri" panose="020F0502020204030204" pitchFamily="34" charset="0"/>
                <a:ea typeface="Calibri" panose="020F0502020204030204" pitchFamily="34" charset="0"/>
                <a:cs typeface="Times New Roman" panose="02020603050405020304" pitchFamily="18" charset="0"/>
              </a:rPr>
              <a:t> Maximum Stress &lt; Yield Stress</a:t>
            </a:r>
          </a:p>
          <a:p>
            <a:pPr algn="just">
              <a:lnSpc>
                <a:spcPct val="115000"/>
              </a:lnSpc>
              <a:spcAft>
                <a:spcPts val="1000"/>
              </a:spcAft>
            </a:pPr>
            <a:r>
              <a:rPr lang="en-US" dirty="0"/>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 </a:t>
            </a:r>
            <a:r>
              <a:rPr lang="en-IN" sz="1200" b="1" u="sng" dirty="0">
                <a:latin typeface="Calibri" panose="020F0502020204030204" pitchFamily="34" charset="0"/>
                <a:ea typeface="Calibri" panose="020F0502020204030204" pitchFamily="34" charset="0"/>
                <a:cs typeface="Times New Roman" panose="02020603050405020304" pitchFamily="18" charset="0"/>
              </a:rPr>
              <a:t>Gear D</a:t>
            </a:r>
            <a:r>
              <a:rPr lang="en-IN" sz="1200" b="1" u="sng" dirty="0">
                <a:effectLst/>
                <a:latin typeface="Calibri" panose="020F0502020204030204" pitchFamily="34" charset="0"/>
                <a:ea typeface="Calibri" panose="020F0502020204030204" pitchFamily="34" charset="0"/>
                <a:cs typeface="Times New Roman" panose="02020603050405020304" pitchFamily="18" charset="0"/>
              </a:rPr>
              <a:t>esign is Safe</a:t>
            </a:r>
            <a:r>
              <a:rPr lang="en-IN" sz="1200" b="1" dirty="0">
                <a:effectLst/>
                <a:latin typeface="Calibri" panose="020F0502020204030204" pitchFamily="34" charset="0"/>
                <a:ea typeface="Calibri" panose="020F0502020204030204" pitchFamily="34" charset="0"/>
                <a:cs typeface="Times New Roman" panose="02020603050405020304" pitchFamily="18" charset="0"/>
              </a:rPr>
              <a: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70">
            <a:extLst>
              <a:ext uri="{FF2B5EF4-FFF2-40B4-BE49-F238E27FC236}">
                <a16:creationId xmlns:a16="http://schemas.microsoft.com/office/drawing/2014/main" id="{E5F649C7-B84A-4BEF-B74E-CCAB1787C90F}"/>
              </a:ext>
            </a:extLst>
          </p:cNvPr>
          <p:cNvSpPr txBox="1"/>
          <p:nvPr/>
        </p:nvSpPr>
        <p:spPr>
          <a:xfrm>
            <a:off x="4876800" y="2160166"/>
            <a:ext cx="4355826" cy="1672254"/>
          </a:xfrm>
          <a:prstGeom prst="rect">
            <a:avLst/>
          </a:prstGeom>
          <a:noFill/>
          <a:ln w="6350">
            <a:noFill/>
          </a:ln>
        </p:spPr>
        <p:txBody>
          <a:bodyPr rot="0" spcFirstLastPara="0" vert="horz" wrap="square" lIns="91440" tIns="45720" rIns="91440" bIns="45720" numCol="2" spcCol="0" rtlCol="0" fromWordArt="0" anchor="t" anchorCtr="0" forceAA="0" compatLnSpc="1">
            <a:prstTxWarp prst="textNoShape">
              <a:avLst/>
            </a:prstTxWarp>
            <a:noAutofit/>
          </a:bodyPr>
          <a:lstStyle/>
          <a:p>
            <a:pPr algn="just">
              <a:lnSpc>
                <a:spcPct val="115000"/>
              </a:lnSpc>
              <a:spcAft>
                <a:spcPts val="1000"/>
              </a:spcAft>
            </a:pPr>
            <a:r>
              <a:rPr lang="en-IN" sz="1200" u="sng" dirty="0">
                <a:effectLst/>
                <a:latin typeface="Times New Roman" panose="02020603050405020304" pitchFamily="18" charset="0"/>
                <a:ea typeface="Calibri" panose="020F0502020204030204" pitchFamily="34" charset="0"/>
                <a:cs typeface="Times New Roman" panose="02020603050405020304" pitchFamily="18" charset="0"/>
              </a:rPr>
              <a:t>Von Mises Stress</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15000"/>
              </a:lnSpc>
              <a:spcAft>
                <a:spcPts val="1000"/>
              </a:spcAft>
            </a:pPr>
            <a:r>
              <a:rPr lang="en-IN" sz="1200" dirty="0">
                <a:latin typeface="Times New Roman" panose="02020603050405020304" pitchFamily="18" charset="0"/>
                <a:ea typeface="Calibri" panose="020F0502020204030204" pitchFamily="34" charset="0"/>
                <a:cs typeface="Times New Roman" panose="02020603050405020304" pitchFamily="18" charset="0"/>
              </a:rPr>
              <a:t>3.516</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x 10</a:t>
            </a:r>
            <a:r>
              <a:rPr lang="en-IN" sz="1200" baseline="30000" dirty="0">
                <a:latin typeface="Times New Roman" panose="02020603050405020304" pitchFamily="18" charset="0"/>
                <a:ea typeface="Calibri" panose="020F0502020204030204" pitchFamily="34" charset="0"/>
                <a:cs typeface="Times New Roman" panose="02020603050405020304" pitchFamily="18" charset="0"/>
              </a:rPr>
              <a:t>8</a:t>
            </a:r>
            <a:r>
              <a:rPr lang="en-IN" sz="1200" baseline="30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N/m</a:t>
            </a:r>
            <a:r>
              <a:rPr lang="en-IN" sz="1200" baseline="30000" dirty="0">
                <a:effectLst/>
                <a:latin typeface="Times New Roman" panose="02020603050405020304" pitchFamily="18" charset="0"/>
                <a:ea typeface="Calibri" panose="020F0502020204030204" pitchFamily="34" charset="0"/>
                <a:cs typeface="Times New Roman" panose="02020603050405020304" pitchFamily="18" charset="0"/>
              </a:rPr>
              <a:t>2</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IN" sz="1200" u="sng" dirty="0">
                <a:effectLst/>
                <a:latin typeface="Times New Roman" panose="02020603050405020304" pitchFamily="18" charset="0"/>
                <a:ea typeface="Calibri" panose="020F0502020204030204" pitchFamily="34" charset="0"/>
                <a:cs typeface="Times New Roman" panose="02020603050405020304" pitchFamily="18" charset="0"/>
              </a:rPr>
              <a:t>Factor of Safety</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2</a:t>
            </a:r>
          </a:p>
          <a:p>
            <a:pPr algn="just">
              <a:lnSpc>
                <a:spcPct val="115000"/>
              </a:lnSpc>
              <a:spcAft>
                <a:spcPts val="1000"/>
              </a:spcAft>
            </a:pPr>
            <a:r>
              <a:rPr lang="en-IN" sz="1200" u="sng" dirty="0">
                <a:effectLst/>
                <a:latin typeface="Times New Roman" panose="02020603050405020304" pitchFamily="18" charset="0"/>
                <a:ea typeface="Calibri" panose="020F0502020204030204" pitchFamily="34" charset="0"/>
                <a:cs typeface="Times New Roman" panose="02020603050405020304" pitchFamily="18" charset="0"/>
              </a:rPr>
              <a:t>Displacement</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200" dirty="0">
                <a:latin typeface="Times New Roman" panose="02020603050405020304" pitchFamily="18" charset="0"/>
                <a:ea typeface="Calibri" panose="020F0502020204030204" pitchFamily="34" charset="0"/>
                <a:cs typeface="Times New Roman" panose="02020603050405020304" pitchFamily="18" charset="0"/>
              </a:rPr>
              <a:t>0.427</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x 10</a:t>
            </a:r>
            <a:r>
              <a:rPr lang="en-IN" sz="1200" baseline="30000" dirty="0">
                <a:effectLst/>
                <a:latin typeface="Times New Roman" panose="02020603050405020304" pitchFamily="18" charset="0"/>
                <a:ea typeface="Calibri" panose="020F0502020204030204" pitchFamily="34" charset="0"/>
                <a:cs typeface="Times New Roman" panose="02020603050405020304" pitchFamily="18" charset="0"/>
              </a:rPr>
              <a:t>(-3)</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m</a:t>
            </a:r>
          </a:p>
          <a:p>
            <a:pPr algn="just">
              <a:lnSpc>
                <a:spcPct val="115000"/>
              </a:lnSpc>
              <a:spcAft>
                <a:spcPts val="1000"/>
              </a:spcAft>
            </a:pPr>
            <a:r>
              <a:rPr lang="en-IN" sz="1200" u="sng" dirty="0">
                <a:effectLst/>
                <a:latin typeface="Times New Roman" panose="02020603050405020304" pitchFamily="18" charset="0"/>
                <a:ea typeface="Calibri" panose="020F0502020204030204" pitchFamily="34" charset="0"/>
                <a:cs typeface="Times New Roman" panose="02020603050405020304" pitchFamily="18" charset="0"/>
              </a:rPr>
              <a:t>Strain</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6.028 x 10</a:t>
            </a:r>
            <a:r>
              <a:rPr lang="en-IN" sz="1200" baseline="30000" dirty="0">
                <a:effectLst/>
                <a:latin typeface="Times New Roman" panose="02020603050405020304" pitchFamily="18" charset="0"/>
                <a:ea typeface="Calibri" panose="020F0502020204030204" pitchFamily="34" charset="0"/>
                <a:cs typeface="Times New Roman" panose="02020603050405020304" pitchFamily="18" charset="0"/>
              </a:rPr>
              <a:t>(-5)</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15000"/>
              </a:lnSpc>
              <a:spcAft>
                <a:spcPts val="10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15000"/>
              </a:lnSpc>
              <a:spcAft>
                <a:spcPts val="10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Since,</a:t>
            </a:r>
          </a:p>
          <a:p>
            <a:pPr algn="just">
              <a:lnSpc>
                <a:spcPct val="115000"/>
              </a:lnSpc>
              <a:spcAft>
                <a:spcPts val="10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Maximum Stress &lt; Yield Stress</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US" dirty="0"/>
              <a:t>    ∴</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200" b="1" u="sng" dirty="0">
                <a:latin typeface="Times New Roman" panose="02020603050405020304" pitchFamily="18" charset="0"/>
                <a:ea typeface="Calibri" panose="020F0502020204030204" pitchFamily="34" charset="0"/>
                <a:cs typeface="Times New Roman" panose="02020603050405020304" pitchFamily="18" charset="0"/>
              </a:rPr>
              <a:t>Frame D</a:t>
            </a:r>
            <a:r>
              <a:rPr lang="en-IN" sz="1200" b="1" u="sng" dirty="0">
                <a:effectLst/>
                <a:latin typeface="Times New Roman" panose="02020603050405020304" pitchFamily="18" charset="0"/>
                <a:ea typeface="Calibri" panose="020F0502020204030204" pitchFamily="34" charset="0"/>
                <a:cs typeface="Times New Roman" panose="02020603050405020304" pitchFamily="18" charset="0"/>
              </a:rPr>
              <a:t>esign is Safe</a:t>
            </a: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1" name="Group 10">
            <a:extLst>
              <a:ext uri="{FF2B5EF4-FFF2-40B4-BE49-F238E27FC236}">
                <a16:creationId xmlns:a16="http://schemas.microsoft.com/office/drawing/2014/main" id="{358C65A3-515D-4DE6-B134-F414E9C4EA4E}"/>
              </a:ext>
            </a:extLst>
          </p:cNvPr>
          <p:cNvGrpSpPr/>
          <p:nvPr/>
        </p:nvGrpSpPr>
        <p:grpSpPr>
          <a:xfrm>
            <a:off x="4953000" y="3962400"/>
            <a:ext cx="4064349" cy="2121794"/>
            <a:chOff x="4953000" y="3962400"/>
            <a:chExt cx="4064349" cy="2121794"/>
          </a:xfrm>
          <a:effectLst>
            <a:glow rad="63500">
              <a:schemeClr val="accent5">
                <a:satMod val="175000"/>
                <a:alpha val="40000"/>
              </a:schemeClr>
            </a:glow>
          </a:effectLst>
        </p:grpSpPr>
        <p:pic>
          <p:nvPicPr>
            <p:cNvPr id="1029" name="Picture 5">
              <a:extLst>
                <a:ext uri="{FF2B5EF4-FFF2-40B4-BE49-F238E27FC236}">
                  <a16:creationId xmlns:a16="http://schemas.microsoft.com/office/drawing/2014/main" id="{F1CBAE08-AF25-4DC2-822E-0DD7155C35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3962400"/>
              <a:ext cx="4064349" cy="212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EDC2988D-E93B-4DD4-A7AB-183C57D66686}"/>
                </a:ext>
              </a:extLst>
            </p:cNvPr>
            <p:cNvSpPr txBox="1"/>
            <p:nvPr/>
          </p:nvSpPr>
          <p:spPr>
            <a:xfrm>
              <a:off x="6781800" y="3997574"/>
              <a:ext cx="1600200" cy="923330"/>
            </a:xfrm>
            <a:prstGeom prst="rect">
              <a:avLst/>
            </a:prstGeom>
            <a:noFill/>
          </p:spPr>
          <p:txBody>
            <a:bodyPr wrap="square" rtlCol="0">
              <a:spAutoFit/>
            </a:bodyPr>
            <a:lstStyle/>
            <a:p>
              <a:r>
                <a:rPr lang="en-IN" sz="1800" dirty="0">
                  <a:effectLst/>
                  <a:latin typeface="Times New Roman" panose="02020603050405020304" pitchFamily="18" charset="0"/>
                  <a:ea typeface="Calibri" panose="020F0502020204030204" pitchFamily="34" charset="0"/>
                  <a:cs typeface="Times New Roman" panose="02020603050405020304" pitchFamily="18" charset="0"/>
                </a:rPr>
                <a:t>Gear Assembly (Displacement)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grpSp>
    </p:spTree>
    <p:extLst>
      <p:ext uri="{BB962C8B-B14F-4D97-AF65-F5344CB8AC3E}">
        <p14:creationId xmlns:p14="http://schemas.microsoft.com/office/powerpoint/2010/main" val="7356745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up)">
                                      <p:cBhvr>
                                        <p:cTn id="24" dur="500"/>
                                        <p:tgtEl>
                                          <p:spTgt spid="28"/>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up)">
                                      <p:cBhvr>
                                        <p:cTn id="2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6172200"/>
            <a:ext cx="914400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1066800"/>
            <a:ext cx="8229600" cy="1143000"/>
          </a:xfrm>
        </p:spPr>
        <p:txBody>
          <a:bodyPr/>
          <a:lstStyle/>
          <a:p>
            <a:r>
              <a:rPr lang="en-US" b="1" u="sng" dirty="0">
                <a:latin typeface="Times New Roman" panose="02020603050405020304" pitchFamily="18" charset="0"/>
                <a:cs typeface="Times New Roman" panose="02020603050405020304" pitchFamily="18" charset="0"/>
              </a:rPr>
              <a:t>WORK PLAN</a:t>
            </a:r>
          </a:p>
        </p:txBody>
      </p:sp>
      <p:sp>
        <p:nvSpPr>
          <p:cNvPr id="4" name="Date Placeholder 3"/>
          <p:cNvSpPr>
            <a:spLocks noGrp="1"/>
          </p:cNvSpPr>
          <p:nvPr>
            <p:ph type="dt" sz="half" idx="10"/>
          </p:nvPr>
        </p:nvSpPr>
        <p:spPr>
          <a:xfrm>
            <a:off x="0" y="6324600"/>
            <a:ext cx="2133600" cy="365125"/>
          </a:xfrm>
        </p:spPr>
        <p:txBody>
          <a:bodyPr/>
          <a:lstStyle/>
          <a:p>
            <a:fld id="{FBDCD1DF-87C9-42CB-A6DF-B21146939398}" type="datetime1">
              <a:rPr lang="en-US" b="1" smtClean="0">
                <a:solidFill>
                  <a:schemeClr val="tx1"/>
                </a:solidFill>
              </a:rPr>
              <a:pPr/>
              <a:t>8/17/2021</a:t>
            </a:fld>
            <a:endParaRPr lang="en-US" b="1" dirty="0">
              <a:solidFill>
                <a:schemeClr val="tx1"/>
              </a:solidFill>
            </a:endParaRPr>
          </a:p>
        </p:txBody>
      </p:sp>
      <p:sp>
        <p:nvSpPr>
          <p:cNvPr id="5" name="Footer Placeholder 4"/>
          <p:cNvSpPr>
            <a:spLocks noGrp="1"/>
          </p:cNvSpPr>
          <p:nvPr>
            <p:ph type="ftr" sz="quarter" idx="11"/>
          </p:nvPr>
        </p:nvSpPr>
        <p:spPr>
          <a:xfrm>
            <a:off x="1447800" y="6356350"/>
            <a:ext cx="6858000" cy="365125"/>
          </a:xfrm>
        </p:spPr>
        <p:txBody>
          <a:bodyPr/>
          <a:lstStyle/>
          <a:p>
            <a:r>
              <a:rPr lang="en-US" b="1" dirty="0">
                <a:solidFill>
                  <a:schemeClr val="tx1"/>
                </a:solidFill>
              </a:rPr>
              <a:t>Department of Mechanical Engineering, Siddaganga Institute of Technology, Tumakuru, Karnataka, India</a:t>
            </a:r>
          </a:p>
        </p:txBody>
      </p:sp>
      <p:sp>
        <p:nvSpPr>
          <p:cNvPr id="6" name="Slide Number Placeholder 5"/>
          <p:cNvSpPr>
            <a:spLocks noGrp="1"/>
          </p:cNvSpPr>
          <p:nvPr>
            <p:ph type="sldNum" sz="quarter" idx="12"/>
          </p:nvPr>
        </p:nvSpPr>
        <p:spPr>
          <a:xfrm>
            <a:off x="7010400" y="6356350"/>
            <a:ext cx="2133600" cy="365125"/>
          </a:xfrm>
        </p:spPr>
        <p:txBody>
          <a:bodyPr/>
          <a:lstStyle/>
          <a:p>
            <a:fld id="{B6F15528-21DE-4FAA-801E-634DDDAF4B2B}" type="slidenum">
              <a:rPr lang="en-US" b="1" smtClean="0">
                <a:solidFill>
                  <a:schemeClr val="tx1"/>
                </a:solidFill>
              </a:rPr>
              <a:pPr/>
              <a:t>17</a:t>
            </a:fld>
            <a:endParaRPr lang="en-US" b="1" dirty="0">
              <a:solidFill>
                <a:schemeClr val="tx1"/>
              </a:solidFill>
            </a:endParaRPr>
          </a:p>
        </p:txBody>
      </p:sp>
      <p:pic>
        <p:nvPicPr>
          <p:cNvPr id="8" name="Picture 3" descr="D:\B VISHWASH\VB - 2018 - 19\MINI PROJECT\newsit3.jpg"/>
          <p:cNvPicPr>
            <a:picLocks noChangeAspect="1" noChangeArrowheads="1"/>
          </p:cNvPicPr>
          <p:nvPr/>
        </p:nvPicPr>
        <p:blipFill>
          <a:blip r:embed="rId3" cstate="print"/>
          <a:srcRect/>
          <a:stretch>
            <a:fillRect/>
          </a:stretch>
        </p:blipFill>
        <p:spPr bwMode="auto">
          <a:xfrm>
            <a:off x="0" y="0"/>
            <a:ext cx="9181795" cy="1295400"/>
          </a:xfrm>
          <a:prstGeom prst="rect">
            <a:avLst/>
          </a:prstGeom>
          <a:noFill/>
        </p:spPr>
      </p:pic>
      <p:graphicFrame>
        <p:nvGraphicFramePr>
          <p:cNvPr id="14" name="Diagram 13">
            <a:extLst>
              <a:ext uri="{FF2B5EF4-FFF2-40B4-BE49-F238E27FC236}">
                <a16:creationId xmlns:a16="http://schemas.microsoft.com/office/drawing/2014/main" id="{15A01B48-B1BB-4923-9226-4D74E57B98DE}"/>
              </a:ext>
            </a:extLst>
          </p:cNvPr>
          <p:cNvGraphicFramePr/>
          <p:nvPr>
            <p:extLst>
              <p:ext uri="{D42A27DB-BD31-4B8C-83A1-F6EECF244321}">
                <p14:modId xmlns:p14="http://schemas.microsoft.com/office/powerpoint/2010/main" val="3291355622"/>
              </p:ext>
            </p:extLst>
          </p:nvPr>
        </p:nvGraphicFramePr>
        <p:xfrm>
          <a:off x="152400" y="2051637"/>
          <a:ext cx="3280877" cy="41205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8" name="Picture 17">
            <a:extLst>
              <a:ext uri="{FF2B5EF4-FFF2-40B4-BE49-F238E27FC236}">
                <a16:creationId xmlns:a16="http://schemas.microsoft.com/office/drawing/2014/main" id="{87F58E70-2538-45E0-8A98-B3C210ABE0C1}"/>
              </a:ext>
            </a:extLst>
          </p:cNvPr>
          <p:cNvPicPr>
            <a:picLocks noChangeAspect="1"/>
          </p:cNvPicPr>
          <p:nvPr/>
        </p:nvPicPr>
        <p:blipFill rotWithShape="1">
          <a:blip r:embed="rId9">
            <a:extLst>
              <a:ext uri="{28A0092B-C50C-407E-A947-70E740481C1C}">
                <a14:useLocalDpi xmlns:a14="http://schemas.microsoft.com/office/drawing/2010/main" val="0"/>
              </a:ext>
            </a:extLst>
          </a:blip>
          <a:srcRect l="8215" r="6442"/>
          <a:stretch/>
        </p:blipFill>
        <p:spPr>
          <a:xfrm>
            <a:off x="3754954" y="2398336"/>
            <a:ext cx="5063091" cy="3168650"/>
          </a:xfrm>
          <a:prstGeom prst="rect">
            <a:avLst/>
          </a:prstGeom>
          <a:effectLst>
            <a:glow rad="228600">
              <a:schemeClr val="accent5">
                <a:satMod val="175000"/>
                <a:alpha val="65000"/>
              </a:schemeClr>
            </a:glow>
          </a:effectLst>
        </p:spPr>
      </p:pic>
    </p:spTree>
    <p:extLst>
      <p:ext uri="{BB962C8B-B14F-4D97-AF65-F5344CB8AC3E}">
        <p14:creationId xmlns:p14="http://schemas.microsoft.com/office/powerpoint/2010/main" val="214907416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graphicEl>
                                              <a:dgm id="{F28198B3-65EE-441E-89FE-977D131701B8}"/>
                                            </p:graphicEl>
                                          </p:spTgt>
                                        </p:tgtEl>
                                        <p:attrNameLst>
                                          <p:attrName>style.visibility</p:attrName>
                                        </p:attrNameLst>
                                      </p:cBhvr>
                                      <p:to>
                                        <p:strVal val="visible"/>
                                      </p:to>
                                    </p:set>
                                    <p:animEffect transition="in" filter="fade">
                                      <p:cBhvr>
                                        <p:cTn id="12" dur="500"/>
                                        <p:tgtEl>
                                          <p:spTgt spid="14">
                                            <p:graphicEl>
                                              <a:dgm id="{F28198B3-65EE-441E-89FE-977D131701B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graphicEl>
                                              <a:dgm id="{868E7594-743B-4DE8-BAAE-474A7A52F3DF}"/>
                                            </p:graphicEl>
                                          </p:spTgt>
                                        </p:tgtEl>
                                        <p:attrNameLst>
                                          <p:attrName>style.visibility</p:attrName>
                                        </p:attrNameLst>
                                      </p:cBhvr>
                                      <p:to>
                                        <p:strVal val="visible"/>
                                      </p:to>
                                    </p:set>
                                    <p:animEffect transition="in" filter="fade">
                                      <p:cBhvr>
                                        <p:cTn id="17" dur="500"/>
                                        <p:tgtEl>
                                          <p:spTgt spid="14">
                                            <p:graphicEl>
                                              <a:dgm id="{868E7594-743B-4DE8-BAAE-474A7A52F3DF}"/>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graphicEl>
                                              <a:dgm id="{CA1C74DD-9DE1-4BD8-9A54-BEA2AEA49CB2}"/>
                                            </p:graphicEl>
                                          </p:spTgt>
                                        </p:tgtEl>
                                        <p:attrNameLst>
                                          <p:attrName>style.visibility</p:attrName>
                                        </p:attrNameLst>
                                      </p:cBhvr>
                                      <p:to>
                                        <p:strVal val="visible"/>
                                      </p:to>
                                    </p:set>
                                    <p:animEffect transition="in" filter="fade">
                                      <p:cBhvr>
                                        <p:cTn id="22" dur="500"/>
                                        <p:tgtEl>
                                          <p:spTgt spid="14">
                                            <p:graphicEl>
                                              <a:dgm id="{CA1C74DD-9DE1-4BD8-9A54-BEA2AEA49CB2}"/>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graphicEl>
                                              <a:dgm id="{B2EECAE5-FC81-4E5F-8AA8-EBB41E4D5472}"/>
                                            </p:graphicEl>
                                          </p:spTgt>
                                        </p:tgtEl>
                                        <p:attrNameLst>
                                          <p:attrName>style.visibility</p:attrName>
                                        </p:attrNameLst>
                                      </p:cBhvr>
                                      <p:to>
                                        <p:strVal val="visible"/>
                                      </p:to>
                                    </p:set>
                                    <p:animEffect transition="in" filter="fade">
                                      <p:cBhvr>
                                        <p:cTn id="27" dur="500"/>
                                        <p:tgtEl>
                                          <p:spTgt spid="14">
                                            <p:graphicEl>
                                              <a:dgm id="{B2EECAE5-FC81-4E5F-8AA8-EBB41E4D5472}"/>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graphicEl>
                                              <a:dgm id="{A4E31C76-C480-462F-8EC5-0337E725966C}"/>
                                            </p:graphicEl>
                                          </p:spTgt>
                                        </p:tgtEl>
                                        <p:attrNameLst>
                                          <p:attrName>style.visibility</p:attrName>
                                        </p:attrNameLst>
                                      </p:cBhvr>
                                      <p:to>
                                        <p:strVal val="visible"/>
                                      </p:to>
                                    </p:set>
                                    <p:animEffect transition="in" filter="fade">
                                      <p:cBhvr>
                                        <p:cTn id="32" dur="500"/>
                                        <p:tgtEl>
                                          <p:spTgt spid="14">
                                            <p:graphicEl>
                                              <a:dgm id="{A4E31C76-C480-462F-8EC5-0337E725966C}"/>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graphicEl>
                                              <a:dgm id="{756C1ADA-231D-4F74-8D03-1268EA2B1079}"/>
                                            </p:graphicEl>
                                          </p:spTgt>
                                        </p:tgtEl>
                                        <p:attrNameLst>
                                          <p:attrName>style.visibility</p:attrName>
                                        </p:attrNameLst>
                                      </p:cBhvr>
                                      <p:to>
                                        <p:strVal val="visible"/>
                                      </p:to>
                                    </p:set>
                                    <p:animEffect transition="in" filter="fade">
                                      <p:cBhvr>
                                        <p:cTn id="37" dur="500"/>
                                        <p:tgtEl>
                                          <p:spTgt spid="14">
                                            <p:graphicEl>
                                              <a:dgm id="{756C1ADA-231D-4F74-8D03-1268EA2B1079}"/>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graphicEl>
                                              <a:dgm id="{6A774149-1454-42D4-B8F4-FE50146E975F}"/>
                                            </p:graphicEl>
                                          </p:spTgt>
                                        </p:tgtEl>
                                        <p:attrNameLst>
                                          <p:attrName>style.visibility</p:attrName>
                                        </p:attrNameLst>
                                      </p:cBhvr>
                                      <p:to>
                                        <p:strVal val="visible"/>
                                      </p:to>
                                    </p:set>
                                    <p:animEffect transition="in" filter="fade">
                                      <p:cBhvr>
                                        <p:cTn id="42" dur="500"/>
                                        <p:tgtEl>
                                          <p:spTgt spid="14">
                                            <p:graphicEl>
                                              <a:dgm id="{6A774149-1454-42D4-B8F4-FE50146E975F}"/>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graphicEl>
                                              <a:dgm id="{6F9EDC9F-6988-4820-AED9-7F6B5181C4DE}"/>
                                            </p:graphicEl>
                                          </p:spTgt>
                                        </p:tgtEl>
                                        <p:attrNameLst>
                                          <p:attrName>style.visibility</p:attrName>
                                        </p:attrNameLst>
                                      </p:cBhvr>
                                      <p:to>
                                        <p:strVal val="visible"/>
                                      </p:to>
                                    </p:set>
                                    <p:animEffect transition="in" filter="fade">
                                      <p:cBhvr>
                                        <p:cTn id="47" dur="500"/>
                                        <p:tgtEl>
                                          <p:spTgt spid="14">
                                            <p:graphicEl>
                                              <a:dgm id="{6F9EDC9F-6988-4820-AED9-7F6B5181C4DE}"/>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
                                            <p:graphicEl>
                                              <a:dgm id="{6E4FE7BD-E904-4741-842A-F430D7166B47}"/>
                                            </p:graphicEl>
                                          </p:spTgt>
                                        </p:tgtEl>
                                        <p:attrNameLst>
                                          <p:attrName>style.visibility</p:attrName>
                                        </p:attrNameLst>
                                      </p:cBhvr>
                                      <p:to>
                                        <p:strVal val="visible"/>
                                      </p:to>
                                    </p:set>
                                    <p:animEffect transition="in" filter="fade">
                                      <p:cBhvr>
                                        <p:cTn id="52" dur="500"/>
                                        <p:tgtEl>
                                          <p:spTgt spid="14">
                                            <p:graphicEl>
                                              <a:dgm id="{6E4FE7BD-E904-4741-842A-F430D7166B47}"/>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4">
                                            <p:graphicEl>
                                              <a:dgm id="{2F85CE0A-1E58-4BE1-8393-C0DF360D6F19}"/>
                                            </p:graphicEl>
                                          </p:spTgt>
                                        </p:tgtEl>
                                        <p:attrNameLst>
                                          <p:attrName>style.visibility</p:attrName>
                                        </p:attrNameLst>
                                      </p:cBhvr>
                                      <p:to>
                                        <p:strVal val="visible"/>
                                      </p:to>
                                    </p:set>
                                    <p:animEffect transition="in" filter="fade">
                                      <p:cBhvr>
                                        <p:cTn id="57" dur="500"/>
                                        <p:tgtEl>
                                          <p:spTgt spid="14">
                                            <p:graphicEl>
                                              <a:dgm id="{2F85CE0A-1E58-4BE1-8393-C0DF360D6F19}"/>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4">
                                            <p:graphicEl>
                                              <a:dgm id="{B48B7E95-BB05-4B2C-9980-E8E4755F2B30}"/>
                                            </p:graphicEl>
                                          </p:spTgt>
                                        </p:tgtEl>
                                        <p:attrNameLst>
                                          <p:attrName>style.visibility</p:attrName>
                                        </p:attrNameLst>
                                      </p:cBhvr>
                                      <p:to>
                                        <p:strVal val="visible"/>
                                      </p:to>
                                    </p:set>
                                    <p:animEffect transition="in" filter="fade">
                                      <p:cBhvr>
                                        <p:cTn id="62" dur="500"/>
                                        <p:tgtEl>
                                          <p:spTgt spid="14">
                                            <p:graphicEl>
                                              <a:dgm id="{B48B7E95-BB05-4B2C-9980-E8E4755F2B30}"/>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4">
                                            <p:graphicEl>
                                              <a:dgm id="{9613B3C2-68A0-4D59-AEED-656B2CCDCF6C}"/>
                                            </p:graphicEl>
                                          </p:spTgt>
                                        </p:tgtEl>
                                        <p:attrNameLst>
                                          <p:attrName>style.visibility</p:attrName>
                                        </p:attrNameLst>
                                      </p:cBhvr>
                                      <p:to>
                                        <p:strVal val="visible"/>
                                      </p:to>
                                    </p:set>
                                    <p:animEffect transition="in" filter="fade">
                                      <p:cBhvr>
                                        <p:cTn id="67" dur="500"/>
                                        <p:tgtEl>
                                          <p:spTgt spid="14">
                                            <p:graphicEl>
                                              <a:dgm id="{9613B3C2-68A0-4D59-AEED-656B2CCDCF6C}"/>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4">
                                            <p:graphicEl>
                                              <a:dgm id="{1786DE21-99BB-4A8C-B8F8-EB4B9C9E07CC}"/>
                                            </p:graphicEl>
                                          </p:spTgt>
                                        </p:tgtEl>
                                        <p:attrNameLst>
                                          <p:attrName>style.visibility</p:attrName>
                                        </p:attrNameLst>
                                      </p:cBhvr>
                                      <p:to>
                                        <p:strVal val="visible"/>
                                      </p:to>
                                    </p:set>
                                    <p:animEffect transition="in" filter="fade">
                                      <p:cBhvr>
                                        <p:cTn id="72" dur="500"/>
                                        <p:tgtEl>
                                          <p:spTgt spid="14">
                                            <p:graphicEl>
                                              <a:dgm id="{1786DE21-99BB-4A8C-B8F8-EB4B9C9E07CC}"/>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4">
                                            <p:graphicEl>
                                              <a:dgm id="{BFE2BA58-A2BB-43A6-800C-AEE3DA44EC10}"/>
                                            </p:graphicEl>
                                          </p:spTgt>
                                        </p:tgtEl>
                                        <p:attrNameLst>
                                          <p:attrName>style.visibility</p:attrName>
                                        </p:attrNameLst>
                                      </p:cBhvr>
                                      <p:to>
                                        <p:strVal val="visible"/>
                                      </p:to>
                                    </p:set>
                                    <p:animEffect transition="in" filter="fade">
                                      <p:cBhvr>
                                        <p:cTn id="77" dur="500"/>
                                        <p:tgtEl>
                                          <p:spTgt spid="14">
                                            <p:graphicEl>
                                              <a:dgm id="{BFE2BA58-A2BB-43A6-800C-AEE3DA44EC10}"/>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4">
                                            <p:graphicEl>
                                              <a:dgm id="{FF467918-0608-4A1C-83C1-1F85F50F0080}"/>
                                            </p:graphicEl>
                                          </p:spTgt>
                                        </p:tgtEl>
                                        <p:attrNameLst>
                                          <p:attrName>style.visibility</p:attrName>
                                        </p:attrNameLst>
                                      </p:cBhvr>
                                      <p:to>
                                        <p:strVal val="visible"/>
                                      </p:to>
                                    </p:set>
                                    <p:animEffect transition="in" filter="fade">
                                      <p:cBhvr>
                                        <p:cTn id="82" dur="500"/>
                                        <p:tgtEl>
                                          <p:spTgt spid="14">
                                            <p:graphicEl>
                                              <a:dgm id="{FF467918-0608-4A1C-83C1-1F85F50F0080}"/>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4">
                                            <p:graphicEl>
                                              <a:dgm id="{FC8EA9D3-2602-4827-9DF2-0676F33A5DEF}"/>
                                            </p:graphicEl>
                                          </p:spTgt>
                                        </p:tgtEl>
                                        <p:attrNameLst>
                                          <p:attrName>style.visibility</p:attrName>
                                        </p:attrNameLst>
                                      </p:cBhvr>
                                      <p:to>
                                        <p:strVal val="visible"/>
                                      </p:to>
                                    </p:set>
                                    <p:animEffect transition="in" filter="fade">
                                      <p:cBhvr>
                                        <p:cTn id="87" dur="500"/>
                                        <p:tgtEl>
                                          <p:spTgt spid="14">
                                            <p:graphicEl>
                                              <a:dgm id="{FC8EA9D3-2602-4827-9DF2-0676F33A5DEF}"/>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3" presetClass="entr" presetSubtype="32" fill="hold" nodeType="click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plus(out)">
                                      <p:cBhvr>
                                        <p:cTn id="92"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4"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6172200"/>
            <a:ext cx="914400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1066800"/>
            <a:ext cx="8229600" cy="1143000"/>
          </a:xfrm>
        </p:spPr>
        <p:txBody>
          <a:bodyPr/>
          <a:lstStyle/>
          <a:p>
            <a:r>
              <a:rPr lang="en-US" b="1" u="sng" dirty="0">
                <a:latin typeface="Times New Roman" panose="02020603050405020304" pitchFamily="18" charset="0"/>
                <a:cs typeface="Times New Roman" panose="02020603050405020304" pitchFamily="18" charset="0"/>
              </a:rPr>
              <a:t>EXPECTED OUTCOME</a:t>
            </a:r>
          </a:p>
        </p:txBody>
      </p:sp>
      <p:sp>
        <p:nvSpPr>
          <p:cNvPr id="3" name="Content Placeholder 2"/>
          <p:cNvSpPr>
            <a:spLocks noGrp="1"/>
          </p:cNvSpPr>
          <p:nvPr>
            <p:ph idx="1"/>
          </p:nvPr>
        </p:nvSpPr>
        <p:spPr>
          <a:xfrm>
            <a:off x="457200" y="2133600"/>
            <a:ext cx="8229600" cy="3581400"/>
          </a:xfrm>
        </p:spPr>
        <p:txBody>
          <a:bodyPr>
            <a:normAutofit fontScale="70000" lnSpcReduction="20000"/>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general public &amp; the planet earth are the end beneficiaries, due to below mentioned reasons:</a:t>
            </a:r>
          </a:p>
          <a:p>
            <a:pPr>
              <a:buFont typeface="Wingdings" panose="05000000000000000000" pitchFamily="2" charset="2"/>
              <a:buChar char="Ø"/>
            </a:pPr>
            <a:r>
              <a:rPr lang="en-IN" u="sng" dirty="0">
                <a:latin typeface="Times New Roman" panose="02020603050405020304" pitchFamily="18" charset="0"/>
                <a:cs typeface="Times New Roman" panose="02020603050405020304" pitchFamily="18" charset="0"/>
              </a:rPr>
              <a:t>Advantages</a:t>
            </a:r>
            <a:r>
              <a:rPr lang="en-IN" dirty="0">
                <a:latin typeface="Times New Roman" panose="02020603050405020304" pitchFamily="18" charset="0"/>
                <a:cs typeface="Times New Roman" panose="02020603050405020304" pitchFamily="18" charset="0"/>
              </a:rPr>
              <a:t>:</a:t>
            </a:r>
          </a:p>
          <a:p>
            <a:pPr lvl="1">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Power is generated simply by stepping on the plate (Upper).</a:t>
            </a:r>
            <a:endParaRPr lang="en-IN"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No need of fuel input.</a:t>
            </a:r>
          </a:p>
          <a:p>
            <a:pPr>
              <a:buFont typeface="Wingdings" panose="05000000000000000000" pitchFamily="2" charset="2"/>
              <a:buChar char="Ø"/>
            </a:pPr>
            <a:r>
              <a:rPr lang="en-US" u="sng" dirty="0">
                <a:latin typeface="Times New Roman" panose="02020603050405020304" pitchFamily="18" charset="0"/>
                <a:cs typeface="Times New Roman" panose="02020603050405020304" pitchFamily="18" charset="0"/>
              </a:rPr>
              <a:t>Society can benefit from it by the following</a:t>
            </a:r>
            <a:r>
              <a:rPr lang="en-US" dirty="0">
                <a:latin typeface="Times New Roman" panose="02020603050405020304" pitchFamily="18" charset="0"/>
                <a:cs typeface="Times New Roman" panose="02020603050405020304" pitchFamily="18" charset="0"/>
              </a:rPr>
              <a:t>: </a:t>
            </a:r>
          </a:p>
          <a:p>
            <a:pPr lvl="1">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It is fully </a:t>
            </a:r>
            <a:r>
              <a:rPr lang="en-GB" b="1" dirty="0">
                <a:latin typeface="Times New Roman" panose="02020603050405020304" pitchFamily="18" charset="0"/>
                <a:cs typeface="Times New Roman" panose="02020603050405020304" pitchFamily="18" charset="0"/>
              </a:rPr>
              <a:t>Eco-friendly</a:t>
            </a:r>
            <a:r>
              <a:rPr lang="en-GB"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No pollution content is produced.</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While making this project, we learnt Solid Works[v20] (Design), Word Documentation (at corporate level) &amp; PowerPoint Presentation &amp; most important, </a:t>
            </a:r>
            <a:r>
              <a:rPr lang="en-US" b="1" u="sng" dirty="0">
                <a:latin typeface="Times New Roman" panose="02020603050405020304" pitchFamily="18" charset="0"/>
                <a:cs typeface="Times New Roman" panose="02020603050405020304" pitchFamily="18" charset="0"/>
              </a:rPr>
              <a:t>Time Management</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&amp;</a:t>
            </a:r>
            <a:r>
              <a:rPr lang="en-US" b="1" dirty="0">
                <a:latin typeface="Times New Roman" panose="02020603050405020304" pitchFamily="18" charset="0"/>
                <a:cs typeface="Times New Roman" panose="02020603050405020304" pitchFamily="18" charset="0"/>
              </a:rPr>
              <a:t> </a:t>
            </a:r>
            <a:r>
              <a:rPr lang="en-US" b="1" u="sng" dirty="0">
                <a:latin typeface="Times New Roman" panose="02020603050405020304" pitchFamily="18" charset="0"/>
                <a:cs typeface="Times New Roman" panose="02020603050405020304" pitchFamily="18" charset="0"/>
              </a:rPr>
              <a:t>Team Work</a:t>
            </a:r>
            <a:r>
              <a:rPr lang="en-US" dirty="0">
                <a:latin typeface="Times New Roman" panose="02020603050405020304" pitchFamily="18" charset="0"/>
                <a:cs typeface="Times New Roman" panose="02020603050405020304" pitchFamily="18" charset="0"/>
              </a:rPr>
              <a:t>. </a:t>
            </a:r>
          </a:p>
        </p:txBody>
      </p:sp>
      <p:sp>
        <p:nvSpPr>
          <p:cNvPr id="4" name="Date Placeholder 3"/>
          <p:cNvSpPr>
            <a:spLocks noGrp="1"/>
          </p:cNvSpPr>
          <p:nvPr>
            <p:ph type="dt" sz="half" idx="10"/>
          </p:nvPr>
        </p:nvSpPr>
        <p:spPr>
          <a:xfrm>
            <a:off x="0" y="6324600"/>
            <a:ext cx="2133600" cy="365125"/>
          </a:xfrm>
        </p:spPr>
        <p:txBody>
          <a:bodyPr/>
          <a:lstStyle/>
          <a:p>
            <a:fld id="{FBDCD1DF-87C9-42CB-A6DF-B21146939398}" type="datetime1">
              <a:rPr lang="en-US" b="1" smtClean="0">
                <a:solidFill>
                  <a:schemeClr val="tx1"/>
                </a:solidFill>
              </a:rPr>
              <a:pPr/>
              <a:t>8/17/2021</a:t>
            </a:fld>
            <a:endParaRPr lang="en-US" b="1" dirty="0">
              <a:solidFill>
                <a:schemeClr val="tx1"/>
              </a:solidFill>
            </a:endParaRPr>
          </a:p>
        </p:txBody>
      </p:sp>
      <p:sp>
        <p:nvSpPr>
          <p:cNvPr id="5" name="Footer Placeholder 4"/>
          <p:cNvSpPr>
            <a:spLocks noGrp="1"/>
          </p:cNvSpPr>
          <p:nvPr>
            <p:ph type="ftr" sz="quarter" idx="11"/>
          </p:nvPr>
        </p:nvSpPr>
        <p:spPr>
          <a:xfrm>
            <a:off x="1447800" y="6356350"/>
            <a:ext cx="6858000" cy="365125"/>
          </a:xfrm>
        </p:spPr>
        <p:txBody>
          <a:bodyPr/>
          <a:lstStyle/>
          <a:p>
            <a:r>
              <a:rPr lang="en-US" b="1" dirty="0">
                <a:solidFill>
                  <a:schemeClr val="tx1"/>
                </a:solidFill>
              </a:rPr>
              <a:t>Department of Mechanical Engineering, Siddaganga Institute of Technology, Tumakuru, Karnataka, India</a:t>
            </a:r>
          </a:p>
        </p:txBody>
      </p:sp>
      <p:sp>
        <p:nvSpPr>
          <p:cNvPr id="6" name="Slide Number Placeholder 5"/>
          <p:cNvSpPr>
            <a:spLocks noGrp="1"/>
          </p:cNvSpPr>
          <p:nvPr>
            <p:ph type="sldNum" sz="quarter" idx="12"/>
          </p:nvPr>
        </p:nvSpPr>
        <p:spPr>
          <a:xfrm>
            <a:off x="7010400" y="6356350"/>
            <a:ext cx="2133600" cy="365125"/>
          </a:xfrm>
        </p:spPr>
        <p:txBody>
          <a:bodyPr/>
          <a:lstStyle/>
          <a:p>
            <a:fld id="{B6F15528-21DE-4FAA-801E-634DDDAF4B2B}" type="slidenum">
              <a:rPr lang="en-US" b="1" smtClean="0">
                <a:solidFill>
                  <a:schemeClr val="tx1"/>
                </a:solidFill>
              </a:rPr>
              <a:pPr/>
              <a:t>18</a:t>
            </a:fld>
            <a:endParaRPr lang="en-US" b="1" dirty="0">
              <a:solidFill>
                <a:schemeClr val="tx1"/>
              </a:solidFill>
            </a:endParaRPr>
          </a:p>
        </p:txBody>
      </p:sp>
      <p:pic>
        <p:nvPicPr>
          <p:cNvPr id="8" name="Picture 3" descr="D:\B VISHWASH\VB - 2018 - 19\MINI PROJECT\newsit3.jpg"/>
          <p:cNvPicPr>
            <a:picLocks noChangeAspect="1" noChangeArrowheads="1"/>
          </p:cNvPicPr>
          <p:nvPr/>
        </p:nvPicPr>
        <p:blipFill>
          <a:blip r:embed="rId3" cstate="print"/>
          <a:srcRect/>
          <a:stretch>
            <a:fillRect/>
          </a:stretch>
        </p:blipFill>
        <p:spPr bwMode="auto">
          <a:xfrm>
            <a:off x="0" y="0"/>
            <a:ext cx="9181795" cy="1295400"/>
          </a:xfrm>
          <a:prstGeom prst="rect">
            <a:avLst/>
          </a:prstGeom>
          <a:noFill/>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3">
                                            <p:txEl>
                                              <p:pRg st="4" end="4"/>
                                            </p:txEl>
                                          </p:spTgt>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3">
                                            <p:txEl>
                                              <p:pRg st="5" end="5"/>
                                            </p:txEl>
                                          </p:spTgt>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 calcmode="lin" valueType="num">
                                      <p:cBhvr additive="base">
                                        <p:cTn id="4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 calcmode="lin" valueType="num">
                                      <p:cBhvr additive="base">
                                        <p:cTn id="4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6172200"/>
            <a:ext cx="914400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990600"/>
            <a:ext cx="8229600" cy="1143000"/>
          </a:xfrm>
        </p:spPr>
        <p:txBody>
          <a:bodyPr/>
          <a:lstStyle/>
          <a:p>
            <a:r>
              <a:rPr lang="en-US" b="1" u="sng" dirty="0">
                <a:latin typeface="Times New Roman" panose="02020603050405020304" pitchFamily="18" charset="0"/>
                <a:cs typeface="Times New Roman" panose="02020603050405020304" pitchFamily="18" charset="0"/>
              </a:rPr>
              <a:t>COST ESTIMATION</a:t>
            </a:r>
          </a:p>
        </p:txBody>
      </p:sp>
      <p:sp>
        <p:nvSpPr>
          <p:cNvPr id="4" name="Date Placeholder 3"/>
          <p:cNvSpPr>
            <a:spLocks noGrp="1"/>
          </p:cNvSpPr>
          <p:nvPr>
            <p:ph type="dt" sz="half" idx="10"/>
          </p:nvPr>
        </p:nvSpPr>
        <p:spPr>
          <a:xfrm>
            <a:off x="0" y="6324600"/>
            <a:ext cx="2133600" cy="365125"/>
          </a:xfrm>
        </p:spPr>
        <p:txBody>
          <a:bodyPr/>
          <a:lstStyle/>
          <a:p>
            <a:fld id="{FBDCD1DF-87C9-42CB-A6DF-B21146939398}" type="datetime1">
              <a:rPr lang="en-US" b="1" smtClean="0">
                <a:solidFill>
                  <a:schemeClr val="tx1"/>
                </a:solidFill>
              </a:rPr>
              <a:pPr/>
              <a:t>8/17/2021</a:t>
            </a:fld>
            <a:endParaRPr lang="en-US" b="1" dirty="0">
              <a:solidFill>
                <a:schemeClr val="tx1"/>
              </a:solidFill>
            </a:endParaRPr>
          </a:p>
        </p:txBody>
      </p:sp>
      <p:sp>
        <p:nvSpPr>
          <p:cNvPr id="5" name="Footer Placeholder 4"/>
          <p:cNvSpPr>
            <a:spLocks noGrp="1"/>
          </p:cNvSpPr>
          <p:nvPr>
            <p:ph type="ftr" sz="quarter" idx="11"/>
          </p:nvPr>
        </p:nvSpPr>
        <p:spPr>
          <a:xfrm>
            <a:off x="1447800" y="6356350"/>
            <a:ext cx="6858000" cy="365125"/>
          </a:xfrm>
        </p:spPr>
        <p:txBody>
          <a:bodyPr/>
          <a:lstStyle/>
          <a:p>
            <a:r>
              <a:rPr lang="en-US" b="1" dirty="0">
                <a:solidFill>
                  <a:schemeClr val="tx1"/>
                </a:solidFill>
              </a:rPr>
              <a:t>Department of Mechanical Engineering, Siddaganga Institute of Technology, Tumakuru, Karnataka, India</a:t>
            </a:r>
          </a:p>
        </p:txBody>
      </p:sp>
      <p:sp>
        <p:nvSpPr>
          <p:cNvPr id="6" name="Slide Number Placeholder 5"/>
          <p:cNvSpPr>
            <a:spLocks noGrp="1"/>
          </p:cNvSpPr>
          <p:nvPr>
            <p:ph type="sldNum" sz="quarter" idx="12"/>
          </p:nvPr>
        </p:nvSpPr>
        <p:spPr>
          <a:xfrm>
            <a:off x="7010400" y="6356350"/>
            <a:ext cx="2133600" cy="365125"/>
          </a:xfrm>
        </p:spPr>
        <p:txBody>
          <a:bodyPr/>
          <a:lstStyle/>
          <a:p>
            <a:fld id="{B6F15528-21DE-4FAA-801E-634DDDAF4B2B}" type="slidenum">
              <a:rPr lang="en-US" b="1" smtClean="0">
                <a:solidFill>
                  <a:schemeClr val="tx1"/>
                </a:solidFill>
              </a:rPr>
              <a:pPr/>
              <a:t>19</a:t>
            </a:fld>
            <a:endParaRPr lang="en-US" b="1" dirty="0">
              <a:solidFill>
                <a:schemeClr val="tx1"/>
              </a:solidFill>
            </a:endParaRPr>
          </a:p>
        </p:txBody>
      </p:sp>
      <p:pic>
        <p:nvPicPr>
          <p:cNvPr id="8" name="Picture 3" descr="D:\B VISHWASH\VB - 2018 - 19\MINI PROJECT\newsit3.jpg"/>
          <p:cNvPicPr>
            <a:picLocks noChangeAspect="1" noChangeArrowheads="1"/>
          </p:cNvPicPr>
          <p:nvPr/>
        </p:nvPicPr>
        <p:blipFill>
          <a:blip r:embed="rId3" cstate="print"/>
          <a:srcRect/>
          <a:stretch>
            <a:fillRect/>
          </a:stretch>
        </p:blipFill>
        <p:spPr bwMode="auto">
          <a:xfrm>
            <a:off x="0" y="0"/>
            <a:ext cx="9181795" cy="1295400"/>
          </a:xfrm>
          <a:prstGeom prst="rect">
            <a:avLst/>
          </a:prstGeom>
          <a:noFill/>
        </p:spPr>
      </p:pic>
      <p:graphicFrame>
        <p:nvGraphicFramePr>
          <p:cNvPr id="15" name="Table 15">
            <a:extLst>
              <a:ext uri="{FF2B5EF4-FFF2-40B4-BE49-F238E27FC236}">
                <a16:creationId xmlns:a16="http://schemas.microsoft.com/office/drawing/2014/main" id="{50181C8C-5BD1-4CBD-BD42-C66E03D04D32}"/>
              </a:ext>
            </a:extLst>
          </p:cNvPr>
          <p:cNvGraphicFramePr>
            <a:graphicFrameLocks noGrp="1"/>
          </p:cNvGraphicFramePr>
          <p:nvPr>
            <p:ph idx="1"/>
            <p:extLst>
              <p:ext uri="{D42A27DB-BD31-4B8C-83A1-F6EECF244321}">
                <p14:modId xmlns:p14="http://schemas.microsoft.com/office/powerpoint/2010/main" val="3531819608"/>
              </p:ext>
            </p:extLst>
          </p:nvPr>
        </p:nvGraphicFramePr>
        <p:xfrm>
          <a:off x="171450" y="2106055"/>
          <a:ext cx="8801100" cy="3897870"/>
        </p:xfrm>
        <a:graphic>
          <a:graphicData uri="http://schemas.openxmlformats.org/drawingml/2006/table">
            <a:tbl>
              <a:tblPr firstRow="1" bandRow="1">
                <a:tableStyleId>{35758FB7-9AC5-4552-8A53-C91805E547FA}</a:tableStyleId>
              </a:tblPr>
              <a:tblGrid>
                <a:gridCol w="708068">
                  <a:extLst>
                    <a:ext uri="{9D8B030D-6E8A-4147-A177-3AD203B41FA5}">
                      <a16:colId xmlns:a16="http://schemas.microsoft.com/office/drawing/2014/main" val="16594478"/>
                    </a:ext>
                  </a:extLst>
                </a:gridCol>
                <a:gridCol w="2042440">
                  <a:extLst>
                    <a:ext uri="{9D8B030D-6E8A-4147-A177-3AD203B41FA5}">
                      <a16:colId xmlns:a16="http://schemas.microsoft.com/office/drawing/2014/main" val="1437120892"/>
                    </a:ext>
                  </a:extLst>
                </a:gridCol>
                <a:gridCol w="4768846">
                  <a:extLst>
                    <a:ext uri="{9D8B030D-6E8A-4147-A177-3AD203B41FA5}">
                      <a16:colId xmlns:a16="http://schemas.microsoft.com/office/drawing/2014/main" val="2722901997"/>
                    </a:ext>
                  </a:extLst>
                </a:gridCol>
                <a:gridCol w="1281746">
                  <a:extLst>
                    <a:ext uri="{9D8B030D-6E8A-4147-A177-3AD203B41FA5}">
                      <a16:colId xmlns:a16="http://schemas.microsoft.com/office/drawing/2014/main" val="545086893"/>
                    </a:ext>
                  </a:extLst>
                </a:gridCol>
              </a:tblGrid>
              <a:tr h="353211">
                <a:tc>
                  <a:txBody>
                    <a:bodyPr/>
                    <a:lstStyle/>
                    <a:p>
                      <a:pPr algn="ctr">
                        <a:lnSpc>
                          <a:spcPct val="115000"/>
                        </a:lnSpc>
                        <a:spcAft>
                          <a:spcPts val="1000"/>
                        </a:spcAft>
                      </a:pPr>
                      <a:r>
                        <a:rPr lang="en-IN" sz="1400" b="1" u="sng" dirty="0">
                          <a:effectLst/>
                        </a:rPr>
                        <a:t>Sl. No.</a:t>
                      </a:r>
                      <a:endParaRPr lang="en-IN" sz="1400" u="sng"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b="1" u="sng" dirty="0">
                          <a:effectLst/>
                        </a:rPr>
                        <a:t>Components</a:t>
                      </a:r>
                      <a:endParaRPr lang="en-IN" sz="1400" u="sng"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IN" sz="1400" u="sng" dirty="0"/>
                        <a:t>Details</a:t>
                      </a:r>
                      <a:endParaRPr lang="en-IN" sz="1400" u="sng" dirty="0">
                        <a:latin typeface="Times New Roman" panose="02020603050405020304" pitchFamily="18" charset="0"/>
                        <a:cs typeface="Times New Roman" panose="02020603050405020304" pitchFamily="18" charset="0"/>
                      </a:endParaRPr>
                    </a:p>
                  </a:txBody>
                  <a:tcPr/>
                </a:tc>
                <a:tc>
                  <a:txBody>
                    <a:bodyPr/>
                    <a:lstStyle/>
                    <a:p>
                      <a:pPr algn="ctr">
                        <a:lnSpc>
                          <a:spcPct val="115000"/>
                        </a:lnSpc>
                        <a:spcAft>
                          <a:spcPts val="1000"/>
                        </a:spcAft>
                      </a:pPr>
                      <a:r>
                        <a:rPr lang="en-IN" sz="1400" b="1" u="sng" dirty="0">
                          <a:effectLst/>
                        </a:rPr>
                        <a:t>Cost (in ₹)</a:t>
                      </a:r>
                      <a:endParaRPr lang="en-IN" sz="1400" u="sng"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9802002"/>
                  </a:ext>
                </a:extLst>
              </a:tr>
              <a:tr h="536091">
                <a:tc>
                  <a:txBody>
                    <a:bodyPr/>
                    <a:lstStyle/>
                    <a:p>
                      <a:pPr algn="ctr"/>
                      <a:r>
                        <a:rPr lang="en-IN" sz="1400" b="1" kern="1200" dirty="0">
                          <a:solidFill>
                            <a:schemeClr val="dk1"/>
                          </a:solidFill>
                          <a:effectLst/>
                        </a:rPr>
                        <a:t>1.</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lnSpc>
                          <a:spcPct val="115000"/>
                        </a:lnSpc>
                        <a:spcAft>
                          <a:spcPts val="1000"/>
                        </a:spcAft>
                      </a:pPr>
                      <a:r>
                        <a:rPr lang="en-IN" sz="1400" dirty="0">
                          <a:effectLst/>
                        </a:rPr>
                        <a:t>Base Plate &amp; Upper Plate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400" kern="1200" dirty="0">
                          <a:solidFill>
                            <a:schemeClr val="dk1"/>
                          </a:solidFill>
                          <a:effectLst/>
                        </a:rPr>
                        <a:t>Mild Steel, 600 * 300 mm [Base Plate], 600*300 mm [Upper Plate]</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lnSpc>
                          <a:spcPct val="115000"/>
                        </a:lnSpc>
                        <a:spcAft>
                          <a:spcPts val="1000"/>
                        </a:spcAft>
                      </a:pPr>
                      <a:r>
                        <a:rPr lang="en-IN" sz="1400" dirty="0">
                          <a:effectLst/>
                        </a:rPr>
                        <a:t>1,000</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32592301"/>
                  </a:ext>
                </a:extLst>
              </a:tr>
              <a:tr h="353211">
                <a:tc>
                  <a:txBody>
                    <a:bodyPr/>
                    <a:lstStyle/>
                    <a:p>
                      <a:pPr algn="ctr"/>
                      <a:r>
                        <a:rPr lang="en-IN" sz="1400" b="1" kern="1200" dirty="0">
                          <a:solidFill>
                            <a:schemeClr val="dk1"/>
                          </a:solidFill>
                          <a:effectLst/>
                        </a:rPr>
                        <a:t>2</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lnSpc>
                          <a:spcPct val="115000"/>
                        </a:lnSpc>
                        <a:spcAft>
                          <a:spcPts val="1000"/>
                        </a:spcAft>
                      </a:pPr>
                      <a:r>
                        <a:rPr lang="en-IN" sz="1400" dirty="0">
                          <a:effectLst/>
                        </a:rPr>
                        <a:t>Shaft</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dirty="0">
                          <a:effectLst/>
                        </a:rPr>
                        <a:t>M.S. Pipes, 12 mm diameter,190 mm length (190*2)</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dirty="0">
                          <a:effectLst/>
                        </a:rPr>
                        <a:t>300</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95724984"/>
                  </a:ext>
                </a:extLst>
              </a:tr>
              <a:tr h="353211">
                <a:tc>
                  <a:txBody>
                    <a:bodyPr/>
                    <a:lstStyle/>
                    <a:p>
                      <a:pPr algn="ctr"/>
                      <a:r>
                        <a:rPr lang="en-IN" sz="1400" b="1" kern="1200" dirty="0">
                          <a:solidFill>
                            <a:schemeClr val="dk1"/>
                          </a:solidFill>
                          <a:effectLst/>
                        </a:rPr>
                        <a:t>3.</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lnSpc>
                          <a:spcPct val="115000"/>
                        </a:lnSpc>
                        <a:spcAft>
                          <a:spcPts val="1000"/>
                        </a:spcAft>
                      </a:pPr>
                      <a:r>
                        <a:rPr lang="en-IN" sz="1400" dirty="0">
                          <a:effectLst/>
                        </a:rPr>
                        <a:t>Moving Cylindrical Pipes</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IN" sz="1400" kern="1200" dirty="0">
                          <a:solidFill>
                            <a:schemeClr val="dk1"/>
                          </a:solidFill>
                          <a:effectLst/>
                        </a:rPr>
                        <a:t>M.S. Pipes, 20 mm diameter, 115 mm length (115*4)</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lnSpc>
                          <a:spcPct val="115000"/>
                        </a:lnSpc>
                        <a:spcAft>
                          <a:spcPts val="1000"/>
                        </a:spcAft>
                      </a:pPr>
                      <a:r>
                        <a:rPr lang="en-IN" sz="1400" dirty="0">
                          <a:effectLst/>
                        </a:rPr>
                        <a:t>400</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06871792"/>
                  </a:ext>
                </a:extLst>
              </a:tr>
              <a:tr h="353211">
                <a:tc>
                  <a:txBody>
                    <a:bodyPr/>
                    <a:lstStyle/>
                    <a:p>
                      <a:pPr algn="ctr"/>
                      <a:r>
                        <a:rPr lang="en-IN" sz="1400" b="1" kern="1200" dirty="0">
                          <a:solidFill>
                            <a:schemeClr val="dk1"/>
                          </a:solidFill>
                          <a:effectLst/>
                        </a:rPr>
                        <a:t>4.</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lnSpc>
                          <a:spcPct val="115000"/>
                        </a:lnSpc>
                        <a:spcAft>
                          <a:spcPts val="1000"/>
                        </a:spcAft>
                      </a:pPr>
                      <a:r>
                        <a:rPr lang="en-IN" sz="1400" dirty="0">
                          <a:effectLst/>
                        </a:rPr>
                        <a:t>Springs</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nl-NL" sz="1400" dirty="0">
                          <a:effectLst/>
                        </a:rPr>
                        <a:t>Chrome-vanadium steel, wire diameter 3.6 mm (110*4)</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IN" sz="1400" kern="1200" dirty="0">
                          <a:solidFill>
                            <a:schemeClr val="dk1"/>
                          </a:solidFill>
                          <a:effectLst/>
                        </a:rPr>
                        <a:t>600</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25931663"/>
                  </a:ext>
                </a:extLst>
              </a:tr>
              <a:tr h="353211">
                <a:tc>
                  <a:txBody>
                    <a:bodyPr/>
                    <a:lstStyle/>
                    <a:p>
                      <a:pPr algn="ctr"/>
                      <a:r>
                        <a:rPr lang="en-IN" sz="1400" b="1" kern="1200" dirty="0">
                          <a:solidFill>
                            <a:schemeClr val="dk1"/>
                          </a:solidFill>
                          <a:effectLst/>
                        </a:rPr>
                        <a:t>5.</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lnSpc>
                          <a:spcPct val="115000"/>
                        </a:lnSpc>
                        <a:spcAft>
                          <a:spcPts val="1000"/>
                        </a:spcAft>
                      </a:pPr>
                      <a:r>
                        <a:rPr lang="en-IN" sz="1400" dirty="0">
                          <a:effectLst/>
                        </a:rPr>
                        <a:t>Rack &amp; Pinion, Gear</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IN" sz="1400" kern="1200" dirty="0">
                          <a:solidFill>
                            <a:schemeClr val="dk1"/>
                          </a:solidFill>
                          <a:effectLst/>
                        </a:rPr>
                        <a:t>Cast Iron, Module 2.25</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lnSpc>
                          <a:spcPct val="115000"/>
                        </a:lnSpc>
                        <a:spcAft>
                          <a:spcPts val="1000"/>
                        </a:spcAft>
                      </a:pPr>
                      <a:r>
                        <a:rPr lang="en-IN" sz="1400" dirty="0">
                          <a:effectLst/>
                        </a:rPr>
                        <a:t>1,400</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34476501"/>
                  </a:ext>
                </a:extLst>
              </a:tr>
              <a:tr h="353211">
                <a:tc>
                  <a:txBody>
                    <a:bodyPr/>
                    <a:lstStyle/>
                    <a:p>
                      <a:pPr algn="ctr"/>
                      <a:r>
                        <a:rPr lang="en-IN" sz="1400" b="1" kern="1200" dirty="0">
                          <a:solidFill>
                            <a:schemeClr val="dk1"/>
                          </a:solidFill>
                          <a:effectLst/>
                        </a:rPr>
                        <a:t>6.</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15000"/>
                        </a:lnSpc>
                        <a:spcBef>
                          <a:spcPts val="0"/>
                        </a:spcBef>
                        <a:spcAft>
                          <a:spcPts val="1000"/>
                        </a:spcAft>
                        <a:buClrTx/>
                        <a:buSzTx/>
                        <a:buFontTx/>
                        <a:buNone/>
                        <a:tabLst/>
                        <a:defRPr/>
                      </a:pPr>
                      <a:r>
                        <a:rPr lang="en-IN" sz="1400" dirty="0">
                          <a:effectLst/>
                        </a:rPr>
                        <a:t>DC Generator</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dk1"/>
                          </a:solidFill>
                          <a:effectLst/>
                        </a:rPr>
                        <a:t>12V, 60 RPM</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kern="1200" dirty="0">
                          <a:solidFill>
                            <a:schemeClr val="dk1"/>
                          </a:solidFill>
                          <a:effectLst/>
                        </a:rPr>
                        <a:t>250</a:t>
                      </a:r>
                      <a:endParaRPr lang="en-IN" sz="1400" dirty="0">
                        <a:latin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2586427"/>
                  </a:ext>
                </a:extLst>
              </a:tr>
              <a:tr h="353211">
                <a:tc>
                  <a:txBody>
                    <a:bodyPr/>
                    <a:lstStyle/>
                    <a:p>
                      <a:pPr algn="ctr"/>
                      <a:r>
                        <a:rPr lang="en-IN" sz="1400" b="1" kern="1200">
                          <a:solidFill>
                            <a:schemeClr val="dk1"/>
                          </a:solidFill>
                          <a:effectLst/>
                        </a:rPr>
                        <a:t>7.</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15000"/>
                        </a:lnSpc>
                        <a:spcBef>
                          <a:spcPts val="0"/>
                        </a:spcBef>
                        <a:spcAft>
                          <a:spcPts val="1000"/>
                        </a:spcAft>
                        <a:buClrTx/>
                        <a:buSzTx/>
                        <a:buFontTx/>
                        <a:buNone/>
                        <a:tabLst/>
                        <a:defRPr/>
                      </a:pPr>
                      <a:r>
                        <a:rPr lang="en-IN" sz="1400" dirty="0">
                          <a:effectLst/>
                        </a:rPr>
                        <a:t>Fabrication</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dk1"/>
                          </a:solidFill>
                          <a:effectLst/>
                        </a:rPr>
                        <a:t>Cutting, Welding, etc </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dk1"/>
                          </a:solidFill>
                          <a:effectLst/>
                        </a:rPr>
                        <a:t>600</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60887939"/>
                  </a:ext>
                </a:extLst>
              </a:tr>
              <a:tr h="536091">
                <a:tc>
                  <a:txBody>
                    <a:bodyPr/>
                    <a:lstStyle/>
                    <a:p>
                      <a:pPr algn="ctr"/>
                      <a:r>
                        <a:rPr lang="en-IN" sz="1400" b="1" kern="1200" dirty="0">
                          <a:solidFill>
                            <a:schemeClr val="dk1"/>
                          </a:solidFill>
                          <a:effectLst/>
                        </a:rPr>
                        <a:t>8.</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15000"/>
                        </a:lnSpc>
                        <a:spcBef>
                          <a:spcPts val="0"/>
                        </a:spcBef>
                        <a:spcAft>
                          <a:spcPts val="1000"/>
                        </a:spcAft>
                        <a:buClrTx/>
                        <a:buSzTx/>
                        <a:buFontTx/>
                        <a:buNone/>
                        <a:tabLst/>
                        <a:defRPr/>
                      </a:pPr>
                      <a:r>
                        <a:rPr lang="en-IN" sz="1400" dirty="0">
                          <a:effectLst/>
                        </a:rPr>
                        <a:t>Assembly</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dk1"/>
                          </a:solidFill>
                          <a:effectLst/>
                        </a:rPr>
                        <a:t>Mounting, Fixing motor shaft with pinion, Adjusting rack &amp; pinion etc, &amp; final welding </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a:effectLst/>
                        </a:rPr>
                        <a:t>500</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1879821"/>
                  </a:ext>
                </a:extLst>
              </a:tr>
              <a:tr h="353211">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dirty="0"/>
                        <a:t>Roughly Estimated Cost is around ₹ 5,000 to ₹ 5,500</a:t>
                      </a:r>
                      <a:endParaRPr lang="en-IN" sz="1400" b="1" dirty="0">
                        <a:latin typeface="Times New Roman" panose="02020603050405020304" pitchFamily="18" charset="0"/>
                        <a:cs typeface="Times New Roman" panose="02020603050405020304" pitchFamily="18"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2539754711"/>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80">
                                          <p:stCondLst>
                                            <p:cond delay="0"/>
                                          </p:stCondLst>
                                        </p:cTn>
                                        <p:tgtEl>
                                          <p:spTgt spid="15"/>
                                        </p:tgtEl>
                                      </p:cBhvr>
                                    </p:animEffect>
                                    <p:anim calcmode="lin" valueType="num">
                                      <p:cBhvr>
                                        <p:cTn id="13"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8" dur="26">
                                          <p:stCondLst>
                                            <p:cond delay="650"/>
                                          </p:stCondLst>
                                        </p:cTn>
                                        <p:tgtEl>
                                          <p:spTgt spid="15"/>
                                        </p:tgtEl>
                                      </p:cBhvr>
                                      <p:to x="100000" y="60000"/>
                                    </p:animScale>
                                    <p:animScale>
                                      <p:cBhvr>
                                        <p:cTn id="19" dur="166" decel="50000">
                                          <p:stCondLst>
                                            <p:cond delay="676"/>
                                          </p:stCondLst>
                                        </p:cTn>
                                        <p:tgtEl>
                                          <p:spTgt spid="15"/>
                                        </p:tgtEl>
                                      </p:cBhvr>
                                      <p:to x="100000" y="100000"/>
                                    </p:animScale>
                                    <p:animScale>
                                      <p:cBhvr>
                                        <p:cTn id="20" dur="26">
                                          <p:stCondLst>
                                            <p:cond delay="1312"/>
                                          </p:stCondLst>
                                        </p:cTn>
                                        <p:tgtEl>
                                          <p:spTgt spid="15"/>
                                        </p:tgtEl>
                                      </p:cBhvr>
                                      <p:to x="100000" y="80000"/>
                                    </p:animScale>
                                    <p:animScale>
                                      <p:cBhvr>
                                        <p:cTn id="21" dur="166" decel="50000">
                                          <p:stCondLst>
                                            <p:cond delay="1338"/>
                                          </p:stCondLst>
                                        </p:cTn>
                                        <p:tgtEl>
                                          <p:spTgt spid="15"/>
                                        </p:tgtEl>
                                      </p:cBhvr>
                                      <p:to x="100000" y="100000"/>
                                    </p:animScale>
                                    <p:animScale>
                                      <p:cBhvr>
                                        <p:cTn id="22" dur="26">
                                          <p:stCondLst>
                                            <p:cond delay="1642"/>
                                          </p:stCondLst>
                                        </p:cTn>
                                        <p:tgtEl>
                                          <p:spTgt spid="15"/>
                                        </p:tgtEl>
                                      </p:cBhvr>
                                      <p:to x="100000" y="90000"/>
                                    </p:animScale>
                                    <p:animScale>
                                      <p:cBhvr>
                                        <p:cTn id="23" dur="166" decel="50000">
                                          <p:stCondLst>
                                            <p:cond delay="1668"/>
                                          </p:stCondLst>
                                        </p:cTn>
                                        <p:tgtEl>
                                          <p:spTgt spid="15"/>
                                        </p:tgtEl>
                                      </p:cBhvr>
                                      <p:to x="100000" y="100000"/>
                                    </p:animScale>
                                    <p:animScale>
                                      <p:cBhvr>
                                        <p:cTn id="24" dur="26">
                                          <p:stCondLst>
                                            <p:cond delay="1808"/>
                                          </p:stCondLst>
                                        </p:cTn>
                                        <p:tgtEl>
                                          <p:spTgt spid="15"/>
                                        </p:tgtEl>
                                      </p:cBhvr>
                                      <p:to x="100000" y="95000"/>
                                    </p:animScale>
                                    <p:animScale>
                                      <p:cBhvr>
                                        <p:cTn id="25"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9000"/>
            <a:lum/>
          </a:blip>
          <a:srcRect/>
          <a:stretch>
            <a:fillRect/>
          </a:stretch>
        </a:blipFill>
        <a:effectLst/>
      </p:bgPr>
    </p:bg>
    <p:spTree>
      <p:nvGrpSpPr>
        <p:cNvPr id="1" name=""/>
        <p:cNvGrpSpPr/>
        <p:nvPr/>
      </p:nvGrpSpPr>
      <p:grpSpPr>
        <a:xfrm>
          <a:off x="0" y="0"/>
          <a:ext cx="0" cy="0"/>
          <a:chOff x="0" y="0"/>
          <a:chExt cx="0" cy="0"/>
        </a:xfrm>
      </p:grpSpPr>
      <p:sp>
        <p:nvSpPr>
          <p:cNvPr id="12" name="Rectangle 11"/>
          <p:cNvSpPr/>
          <p:nvPr/>
        </p:nvSpPr>
        <p:spPr>
          <a:xfrm>
            <a:off x="0" y="6172200"/>
            <a:ext cx="914400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381000" y="3276600"/>
            <a:ext cx="8305800" cy="1470025"/>
          </a:xfrm>
        </p:spPr>
        <p:txBody>
          <a:bodyPr/>
          <a:lstStyle/>
          <a:p>
            <a:r>
              <a:rPr lang="en-US" u="sng" dirty="0">
                <a:latin typeface="Times New Roman" panose="02020603050405020304" pitchFamily="18" charset="0"/>
                <a:cs typeface="Times New Roman" panose="02020603050405020304" pitchFamily="18" charset="0"/>
              </a:rPr>
              <a:t>Mini Project Presentation</a:t>
            </a:r>
          </a:p>
        </p:txBody>
      </p:sp>
      <p:sp>
        <p:nvSpPr>
          <p:cNvPr id="3" name="Subtitle 2"/>
          <p:cNvSpPr>
            <a:spLocks noGrp="1"/>
          </p:cNvSpPr>
          <p:nvPr>
            <p:ph type="subTitle" idx="1"/>
          </p:nvPr>
        </p:nvSpPr>
        <p:spPr>
          <a:xfrm>
            <a:off x="1371600" y="4572000"/>
            <a:ext cx="6400800" cy="1752600"/>
          </a:xfrm>
        </p:spPr>
        <p:txBody>
          <a:bodyPr>
            <a:normAutofit/>
          </a:bodyPr>
          <a:lstStyle/>
          <a:p>
            <a:r>
              <a:rPr lang="en-US" sz="2000" dirty="0">
                <a:solidFill>
                  <a:schemeClr val="tx1"/>
                </a:solidFill>
                <a:latin typeface="Times New Roman" panose="02020603050405020304" pitchFamily="18" charset="0"/>
                <a:cs typeface="Times New Roman" panose="02020603050405020304" pitchFamily="18" charset="0"/>
              </a:rPr>
              <a:t>Under the guidance of </a:t>
            </a:r>
          </a:p>
          <a:p>
            <a:r>
              <a:rPr lang="en-US" b="1" u="sng" dirty="0">
                <a:solidFill>
                  <a:schemeClr val="tx1"/>
                </a:solidFill>
                <a:latin typeface="Times New Roman" panose="02020603050405020304" pitchFamily="18" charset="0"/>
                <a:cs typeface="Times New Roman" panose="02020603050405020304" pitchFamily="18" charset="0"/>
              </a:rPr>
              <a:t>Dr. H R Purushothama</a:t>
            </a:r>
          </a:p>
          <a:p>
            <a:r>
              <a:rPr lang="en-GB" sz="2000" dirty="0">
                <a:solidFill>
                  <a:schemeClr val="tx1"/>
                </a:solidFill>
                <a:latin typeface="Times New Roman" panose="02020603050405020304" pitchFamily="18" charset="0"/>
                <a:cs typeface="Times New Roman" panose="02020603050405020304" pitchFamily="18" charset="0"/>
              </a:rPr>
              <a:t>Professor &amp; Head at Department of Mechanical Engineering</a:t>
            </a:r>
            <a:r>
              <a:rPr lang="en-US" sz="2000" dirty="0">
                <a:solidFill>
                  <a:schemeClr val="tx1"/>
                </a:solidFill>
                <a:latin typeface="Times New Roman" panose="02020603050405020304" pitchFamily="18" charset="0"/>
                <a:cs typeface="Times New Roman" panose="02020603050405020304" pitchFamily="18" charset="0"/>
              </a:rPr>
              <a:t> </a:t>
            </a:r>
          </a:p>
        </p:txBody>
      </p:sp>
      <p:pic>
        <p:nvPicPr>
          <p:cNvPr id="1026" name="Picture 2" descr="D:\B VISHWASH\VB - 2018 - 19\MINI PROJECT\proposal\sit-logo.png"/>
          <p:cNvPicPr>
            <a:picLocks noChangeAspect="1" noChangeArrowheads="1"/>
          </p:cNvPicPr>
          <p:nvPr/>
        </p:nvPicPr>
        <p:blipFill>
          <a:blip r:embed="rId4" cstate="print">
            <a:lum/>
          </a:blip>
          <a:srcRect/>
          <a:stretch>
            <a:fillRect/>
          </a:stretch>
        </p:blipFill>
        <p:spPr bwMode="auto">
          <a:xfrm>
            <a:off x="3657600" y="1447800"/>
            <a:ext cx="2057400" cy="2048256"/>
          </a:xfrm>
          <a:prstGeom prst="rect">
            <a:avLst/>
          </a:prstGeom>
          <a:noFill/>
        </p:spPr>
      </p:pic>
      <p:sp>
        <p:nvSpPr>
          <p:cNvPr id="6" name="Date Placeholder 5"/>
          <p:cNvSpPr>
            <a:spLocks noGrp="1"/>
          </p:cNvSpPr>
          <p:nvPr>
            <p:ph type="dt" sz="half" idx="10"/>
          </p:nvPr>
        </p:nvSpPr>
        <p:spPr>
          <a:xfrm>
            <a:off x="152400" y="6356350"/>
            <a:ext cx="2133600" cy="365125"/>
          </a:xfrm>
        </p:spPr>
        <p:txBody>
          <a:bodyPr/>
          <a:lstStyle/>
          <a:p>
            <a:fld id="{F40691C5-DF82-487B-9505-6B1BEEAD683E}" type="datetime1">
              <a:rPr lang="en-US" b="1" smtClean="0">
                <a:solidFill>
                  <a:schemeClr val="tx1"/>
                </a:solidFill>
              </a:rPr>
              <a:pPr/>
              <a:t>8/17/2021</a:t>
            </a:fld>
            <a:endParaRPr lang="en-US" b="1" dirty="0">
              <a:solidFill>
                <a:schemeClr val="tx1"/>
              </a:solidFill>
            </a:endParaRPr>
          </a:p>
        </p:txBody>
      </p:sp>
      <p:sp>
        <p:nvSpPr>
          <p:cNvPr id="7" name="Slide Number Placeholder 6"/>
          <p:cNvSpPr>
            <a:spLocks noGrp="1"/>
          </p:cNvSpPr>
          <p:nvPr>
            <p:ph type="sldNum" sz="quarter" idx="12"/>
          </p:nvPr>
        </p:nvSpPr>
        <p:spPr>
          <a:xfrm>
            <a:off x="6934200" y="6356350"/>
            <a:ext cx="2133600" cy="365125"/>
          </a:xfrm>
        </p:spPr>
        <p:txBody>
          <a:bodyPr/>
          <a:lstStyle/>
          <a:p>
            <a:fld id="{B6F15528-21DE-4FAA-801E-634DDDAF4B2B}" type="slidenum">
              <a:rPr lang="en-US" b="1" smtClean="0">
                <a:solidFill>
                  <a:schemeClr val="tx1"/>
                </a:solidFill>
              </a:rPr>
              <a:pPr/>
              <a:t>2</a:t>
            </a:fld>
            <a:endParaRPr lang="en-US" b="1" dirty="0">
              <a:solidFill>
                <a:schemeClr val="tx1"/>
              </a:solidFill>
            </a:endParaRPr>
          </a:p>
        </p:txBody>
      </p:sp>
      <p:sp>
        <p:nvSpPr>
          <p:cNvPr id="8" name="Footer Placeholder 7"/>
          <p:cNvSpPr>
            <a:spLocks noGrp="1"/>
          </p:cNvSpPr>
          <p:nvPr>
            <p:ph type="ftr" sz="quarter" idx="11"/>
          </p:nvPr>
        </p:nvSpPr>
        <p:spPr>
          <a:xfrm>
            <a:off x="1371600" y="6356350"/>
            <a:ext cx="7010400" cy="365125"/>
          </a:xfrm>
        </p:spPr>
        <p:txBody>
          <a:bodyPr/>
          <a:lstStyle/>
          <a:p>
            <a:r>
              <a:rPr lang="en-US" b="1" dirty="0">
                <a:solidFill>
                  <a:schemeClr val="tx1"/>
                </a:solidFill>
              </a:rPr>
              <a:t>Department of Mechanical Engineering, Siddaganga Institute of Technology, Tumakuru, Karnataka, India</a:t>
            </a:r>
          </a:p>
        </p:txBody>
      </p:sp>
      <p:pic>
        <p:nvPicPr>
          <p:cNvPr id="11" name="Picture 3" descr="D:\B VISHWASH\VB - 2018 - 19\MINI PROJECT\newsit3.jpg"/>
          <p:cNvPicPr>
            <a:picLocks noChangeAspect="1" noChangeArrowheads="1"/>
          </p:cNvPicPr>
          <p:nvPr/>
        </p:nvPicPr>
        <p:blipFill>
          <a:blip r:embed="rId5" cstate="print"/>
          <a:srcRect/>
          <a:stretch>
            <a:fillRect/>
          </a:stretch>
        </p:blipFill>
        <p:spPr bwMode="auto">
          <a:xfrm>
            <a:off x="0" y="0"/>
            <a:ext cx="9181795" cy="1295400"/>
          </a:xfrm>
          <a:prstGeom prst="rect">
            <a:avLst/>
          </a:prstGeom>
          <a:noFill/>
        </p:spPr>
      </p:pic>
    </p:spTree>
    <p:custDataLst>
      <p:tags r:id="rId1"/>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ircle(in)">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1000"/>
                                        <p:tgtEl>
                                          <p:spTgt spid="3">
                                            <p:txEl>
                                              <p:pRg st="1" end="1"/>
                                            </p:txEl>
                                          </p:spTgt>
                                        </p:tgtEl>
                                      </p:cBhvr>
                                    </p:animEffect>
                                    <p:anim calcmode="lin" valueType="num">
                                      <p:cBhvr>
                                        <p:cTn id="2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1000"/>
                                        <p:tgtEl>
                                          <p:spTgt spid="3">
                                            <p:txEl>
                                              <p:pRg st="2" end="2"/>
                                            </p:txEl>
                                          </p:spTgt>
                                        </p:tgtEl>
                                      </p:cBhvr>
                                    </p:animEffect>
                                    <p:anim calcmode="lin" valueType="num">
                                      <p:cBhvr>
                                        <p:cTn id="3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6172200"/>
            <a:ext cx="914400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1052202"/>
            <a:ext cx="8229600" cy="1143000"/>
          </a:xfrm>
        </p:spPr>
        <p:txBody>
          <a:bodyPr/>
          <a:lstStyle/>
          <a:p>
            <a:r>
              <a:rPr lang="en-US" b="1" u="sng" dirty="0">
                <a:latin typeface="Times New Roman" panose="02020603050405020304" pitchFamily="18" charset="0"/>
                <a:cs typeface="Times New Roman" panose="02020603050405020304" pitchFamily="18" charset="0"/>
              </a:rPr>
              <a:t>REFERENCES </a:t>
            </a:r>
          </a:p>
        </p:txBody>
      </p:sp>
      <p:sp>
        <p:nvSpPr>
          <p:cNvPr id="3" name="Content Placeholder 2"/>
          <p:cNvSpPr>
            <a:spLocks noGrp="1"/>
          </p:cNvSpPr>
          <p:nvPr>
            <p:ph idx="1"/>
          </p:nvPr>
        </p:nvSpPr>
        <p:spPr>
          <a:xfrm>
            <a:off x="457200" y="2165350"/>
            <a:ext cx="8229600" cy="4006850"/>
          </a:xfrm>
        </p:spPr>
        <p:txBody>
          <a:bodyPr>
            <a:normAutofit fontScale="70000" lnSpcReduction="20000"/>
          </a:bodyPr>
          <a:lstStyle/>
          <a:p>
            <a:pPr>
              <a:buFont typeface="Wingdings" panose="05000000000000000000" pitchFamily="2" charset="2"/>
              <a:buChar char="Ø"/>
            </a:pPr>
            <a:r>
              <a:rPr lang="en-GB" sz="2800" dirty="0">
                <a:solidFill>
                  <a:schemeClr val="tx1">
                    <a:lumMod val="95000"/>
                    <a:lumOff val="5000"/>
                  </a:schemeClr>
                </a:solidFill>
                <a:latin typeface="Times New Roman" panose="02020603050405020304" pitchFamily="18" charset="0"/>
                <a:cs typeface="Times New Roman" panose="02020603050405020304" pitchFamily="18" charset="0"/>
              </a:rPr>
              <a:t>Mechanical Footstep Power Generation, India International Journal of Engineering Trends and Applications (IJETA) – Volume 5 Issue 2, Mar-Apr 2018</a:t>
            </a:r>
          </a:p>
          <a:p>
            <a:pPr>
              <a:buFont typeface="Wingdings" panose="05000000000000000000" pitchFamily="2" charset="2"/>
              <a:buChar char="Ø"/>
            </a:pPr>
            <a:r>
              <a:rPr lang="en-GB" sz="2800" dirty="0">
                <a:solidFill>
                  <a:schemeClr val="tx1">
                    <a:lumMod val="95000"/>
                    <a:lumOff val="5000"/>
                  </a:schemeClr>
                </a:solidFill>
                <a:latin typeface="Times New Roman" panose="02020603050405020304" pitchFamily="18" charset="0"/>
                <a:cs typeface="Times New Roman" panose="02020603050405020304" pitchFamily="18" charset="0"/>
              </a:rPr>
              <a:t>Design of Machine Elements 1 and 2, by Das J.B.K. Sapna Book Publication, First Edition.</a:t>
            </a:r>
          </a:p>
          <a:p>
            <a:pPr>
              <a:buFont typeface="Wingdings" panose="05000000000000000000" pitchFamily="2" charset="2"/>
              <a:buChar char="Ø"/>
            </a:pPr>
            <a:r>
              <a:rPr lang="en-GB" sz="2800" dirty="0">
                <a:solidFill>
                  <a:schemeClr val="tx1">
                    <a:lumMod val="95000"/>
                    <a:lumOff val="5000"/>
                  </a:schemeClr>
                </a:solidFill>
                <a:latin typeface="Times New Roman" panose="02020603050405020304" pitchFamily="18" charset="0"/>
                <a:cs typeface="Times New Roman" panose="02020603050405020304" pitchFamily="18" charset="0"/>
              </a:rPr>
              <a:t>All the design values have been referred from Machine Design </a:t>
            </a:r>
            <a:r>
              <a:rPr lang="en-GB" sz="2800">
                <a:solidFill>
                  <a:schemeClr val="tx1">
                    <a:lumMod val="95000"/>
                    <a:lumOff val="5000"/>
                  </a:schemeClr>
                </a:solidFill>
                <a:latin typeface="Times New Roman" panose="02020603050405020304" pitchFamily="18" charset="0"/>
                <a:cs typeface="Times New Roman" panose="02020603050405020304" pitchFamily="18" charset="0"/>
              </a:rPr>
              <a:t>Data Handbook</a:t>
            </a:r>
            <a:endParaRPr lang="en-GB" sz="2800" dirty="0">
              <a:solidFill>
                <a:schemeClr val="tx1">
                  <a:lumMod val="95000"/>
                  <a:lumOff val="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GB" sz="2800" dirty="0">
                <a:solidFill>
                  <a:schemeClr val="tx1">
                    <a:lumMod val="95000"/>
                    <a:lumOff val="5000"/>
                  </a:schemeClr>
                </a:solidFill>
                <a:latin typeface="Times New Roman" panose="02020603050405020304" pitchFamily="18" charset="0"/>
                <a:cs typeface="Times New Roman" panose="02020603050405020304" pitchFamily="18" charset="0"/>
              </a:rPr>
              <a:t>https://www.wikipedia.org</a:t>
            </a:r>
          </a:p>
          <a:p>
            <a:pPr>
              <a:buFont typeface="Wingdings" panose="05000000000000000000" pitchFamily="2" charset="2"/>
              <a:buChar char="Ø"/>
            </a:pPr>
            <a:r>
              <a:rPr lang="en-GB" sz="2800" dirty="0">
                <a:solidFill>
                  <a:schemeClr val="tx1">
                    <a:lumMod val="95000"/>
                    <a:lumOff val="5000"/>
                  </a:schemeClr>
                </a:solidFill>
                <a:latin typeface="Times New Roman" panose="02020603050405020304" pitchFamily="18" charset="0"/>
                <a:cs typeface="Times New Roman" panose="02020603050405020304" pitchFamily="18" charset="0"/>
              </a:rPr>
              <a:t>https://byjus.com/physics/dc-generator</a:t>
            </a:r>
          </a:p>
          <a:p>
            <a:pPr>
              <a:buFont typeface="Wingdings" panose="05000000000000000000" pitchFamily="2" charset="2"/>
              <a:buChar char="Ø"/>
            </a:pPr>
            <a:r>
              <a:rPr lang="en-GB" sz="2800" dirty="0">
                <a:solidFill>
                  <a:schemeClr val="tx1">
                    <a:lumMod val="95000"/>
                    <a:lumOff val="5000"/>
                  </a:schemeClr>
                </a:solidFill>
                <a:latin typeface="Times New Roman" panose="02020603050405020304" pitchFamily="18" charset="0"/>
                <a:cs typeface="Times New Roman" panose="02020603050405020304" pitchFamily="18" charset="0"/>
              </a:rPr>
              <a:t>https://my.solidworks.com/solidworks/guide/SOLIDWORKS_Introduction_EN.pdf</a:t>
            </a:r>
          </a:p>
          <a:p>
            <a:pPr>
              <a:buFont typeface="Wingdings" panose="05000000000000000000" pitchFamily="2" charset="2"/>
              <a:buChar char="Ø"/>
            </a:pPr>
            <a:r>
              <a:rPr lang="en-GB" sz="2800" dirty="0">
                <a:solidFill>
                  <a:schemeClr val="tx1">
                    <a:lumMod val="95000"/>
                    <a:lumOff val="5000"/>
                  </a:schemeClr>
                </a:solidFill>
                <a:latin typeface="Times New Roman" panose="02020603050405020304" pitchFamily="18" charset="0"/>
                <a:cs typeface="Times New Roman" panose="02020603050405020304" pitchFamily="18" charset="0"/>
              </a:rPr>
              <a:t>https://www.koyo.com.br/upload/koyo/cat203ex%20%20Ball%20&amp;%20Roller%20Bearings.pdf</a:t>
            </a:r>
          </a:p>
          <a:p>
            <a:pPr>
              <a:buFont typeface="Wingdings" panose="05000000000000000000" pitchFamily="2" charset="2"/>
              <a:buChar char="Ø"/>
            </a:pPr>
            <a:r>
              <a:rPr lang="en-GB" sz="2800" dirty="0">
                <a:solidFill>
                  <a:schemeClr val="tx1">
                    <a:lumMod val="95000"/>
                    <a:lumOff val="5000"/>
                  </a:schemeClr>
                </a:solidFill>
                <a:latin typeface="Times New Roman" panose="02020603050405020304" pitchFamily="18" charset="0"/>
                <a:cs typeface="Times New Roman" panose="02020603050405020304" pitchFamily="18" charset="0"/>
              </a:rPr>
              <a:t>https://www.google.co.in/imghp?hl=en&amp;authuser=0&amp;ogbl</a:t>
            </a:r>
          </a:p>
        </p:txBody>
      </p:sp>
      <p:sp>
        <p:nvSpPr>
          <p:cNvPr id="4" name="Date Placeholder 3"/>
          <p:cNvSpPr>
            <a:spLocks noGrp="1"/>
          </p:cNvSpPr>
          <p:nvPr>
            <p:ph type="dt" sz="half" idx="10"/>
          </p:nvPr>
        </p:nvSpPr>
        <p:spPr>
          <a:xfrm>
            <a:off x="0" y="6324600"/>
            <a:ext cx="2133600" cy="365125"/>
          </a:xfrm>
        </p:spPr>
        <p:txBody>
          <a:bodyPr/>
          <a:lstStyle/>
          <a:p>
            <a:fld id="{FBDCD1DF-87C9-42CB-A6DF-B21146939398}" type="datetime1">
              <a:rPr lang="en-US" b="1" smtClean="0">
                <a:solidFill>
                  <a:schemeClr val="tx1"/>
                </a:solidFill>
              </a:rPr>
              <a:pPr/>
              <a:t>8/17/2021</a:t>
            </a:fld>
            <a:endParaRPr lang="en-US" b="1" dirty="0">
              <a:solidFill>
                <a:schemeClr val="tx1"/>
              </a:solidFill>
            </a:endParaRPr>
          </a:p>
        </p:txBody>
      </p:sp>
      <p:sp>
        <p:nvSpPr>
          <p:cNvPr id="5" name="Footer Placeholder 4"/>
          <p:cNvSpPr>
            <a:spLocks noGrp="1"/>
          </p:cNvSpPr>
          <p:nvPr>
            <p:ph type="ftr" sz="quarter" idx="11"/>
          </p:nvPr>
        </p:nvSpPr>
        <p:spPr>
          <a:xfrm>
            <a:off x="1447800" y="6356350"/>
            <a:ext cx="6858000" cy="365125"/>
          </a:xfrm>
        </p:spPr>
        <p:txBody>
          <a:bodyPr/>
          <a:lstStyle/>
          <a:p>
            <a:r>
              <a:rPr lang="en-US" b="1" dirty="0">
                <a:solidFill>
                  <a:schemeClr val="tx1"/>
                </a:solidFill>
              </a:rPr>
              <a:t>Department of Mechanical Engineering, Siddaganga Institute of Technology, Tumakuru, Karnataka, India</a:t>
            </a:r>
          </a:p>
        </p:txBody>
      </p:sp>
      <p:sp>
        <p:nvSpPr>
          <p:cNvPr id="6" name="Slide Number Placeholder 5"/>
          <p:cNvSpPr>
            <a:spLocks noGrp="1"/>
          </p:cNvSpPr>
          <p:nvPr>
            <p:ph type="sldNum" sz="quarter" idx="12"/>
          </p:nvPr>
        </p:nvSpPr>
        <p:spPr>
          <a:xfrm>
            <a:off x="7010400" y="6356350"/>
            <a:ext cx="2133600" cy="365125"/>
          </a:xfrm>
        </p:spPr>
        <p:txBody>
          <a:bodyPr/>
          <a:lstStyle/>
          <a:p>
            <a:fld id="{B6F15528-21DE-4FAA-801E-634DDDAF4B2B}" type="slidenum">
              <a:rPr lang="en-US" b="1" smtClean="0">
                <a:solidFill>
                  <a:schemeClr val="tx1"/>
                </a:solidFill>
              </a:rPr>
              <a:pPr/>
              <a:t>20</a:t>
            </a:fld>
            <a:endParaRPr lang="en-US" b="1" dirty="0">
              <a:solidFill>
                <a:schemeClr val="tx1"/>
              </a:solidFill>
            </a:endParaRPr>
          </a:p>
        </p:txBody>
      </p:sp>
      <p:pic>
        <p:nvPicPr>
          <p:cNvPr id="8" name="Picture 3" descr="D:\B VISHWASH\VB - 2018 - 19\MINI PROJECT\newsit3.jpg"/>
          <p:cNvPicPr>
            <a:picLocks noChangeAspect="1" noChangeArrowheads="1"/>
          </p:cNvPicPr>
          <p:nvPr/>
        </p:nvPicPr>
        <p:blipFill>
          <a:blip r:embed="rId3" cstate="print"/>
          <a:srcRect/>
          <a:stretch>
            <a:fillRect/>
          </a:stretch>
        </p:blipFill>
        <p:spPr bwMode="auto">
          <a:xfrm>
            <a:off x="0" y="0"/>
            <a:ext cx="9181795" cy="1295400"/>
          </a:xfrm>
          <a:prstGeom prst="rect">
            <a:avLst/>
          </a:prstGeom>
          <a:noFill/>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6172200"/>
            <a:ext cx="914400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04800" y="1851660"/>
            <a:ext cx="8534400" cy="3810000"/>
          </a:xfrm>
        </p:spPr>
        <p:txBody>
          <a:bodyPr>
            <a:normAutofit fontScale="90000"/>
          </a:bodyPr>
          <a:lstStyle/>
          <a:p>
            <a:r>
              <a:rPr lang="en-US" sz="5400" b="1" u="sng" dirty="0">
                <a:latin typeface="Times New Roman" panose="02020603050405020304" pitchFamily="18" charset="0"/>
                <a:cs typeface="Times New Roman" panose="02020603050405020304" pitchFamily="18" charset="0"/>
              </a:rPr>
              <a:t>Any Further Questions</a:t>
            </a:r>
            <a:r>
              <a:rPr lang="en-US" sz="5400" b="1" dirty="0">
                <a:latin typeface="Times New Roman" panose="02020603050405020304" pitchFamily="18" charset="0"/>
                <a:cs typeface="Times New Roman" panose="02020603050405020304" pitchFamily="18" charset="0"/>
              </a:rPr>
              <a:t>?</a:t>
            </a:r>
            <a:br>
              <a:rPr lang="en-US" sz="5400" b="1" dirty="0">
                <a:latin typeface="Times New Roman" panose="02020603050405020304" pitchFamily="18" charset="0"/>
                <a:cs typeface="Times New Roman" panose="02020603050405020304" pitchFamily="18" charset="0"/>
              </a:rPr>
            </a:br>
            <a:r>
              <a:rPr lang="en-US" sz="5400" b="1" dirty="0">
                <a:latin typeface="Times New Roman" panose="02020603050405020304" pitchFamily="18" charset="0"/>
                <a:cs typeface="Times New Roman" panose="02020603050405020304" pitchFamily="18" charset="0"/>
              </a:rPr>
              <a:t>Or</a:t>
            </a:r>
            <a:br>
              <a:rPr lang="en-US" sz="5400" b="1" dirty="0">
                <a:latin typeface="Times New Roman" panose="02020603050405020304" pitchFamily="18" charset="0"/>
                <a:cs typeface="Times New Roman" panose="02020603050405020304" pitchFamily="18" charset="0"/>
              </a:rPr>
            </a:br>
            <a:r>
              <a:rPr lang="en-US" sz="5400" b="1" u="sng" dirty="0">
                <a:latin typeface="Times New Roman" panose="02020603050405020304" pitchFamily="18" charset="0"/>
                <a:cs typeface="Times New Roman" panose="02020603050405020304" pitchFamily="18" charset="0"/>
              </a:rPr>
              <a:t>Suggestions</a:t>
            </a:r>
            <a:r>
              <a:rPr lang="en-US" sz="5400" b="1" dirty="0">
                <a:latin typeface="Times New Roman" panose="02020603050405020304" pitchFamily="18" charset="0"/>
                <a:cs typeface="Times New Roman" panose="02020603050405020304" pitchFamily="18" charset="0"/>
              </a:rPr>
              <a:t> </a:t>
            </a:r>
            <a:br>
              <a:rPr lang="en-US" sz="5400" b="1" dirty="0">
                <a:latin typeface="Times New Roman" panose="02020603050405020304" pitchFamily="18" charset="0"/>
                <a:cs typeface="Times New Roman" panose="02020603050405020304" pitchFamily="18" charset="0"/>
              </a:rPr>
            </a:br>
            <a:r>
              <a:rPr lang="en-US" sz="5400" b="1" dirty="0">
                <a:latin typeface="Times New Roman" panose="02020603050405020304" pitchFamily="18" charset="0"/>
                <a:cs typeface="Times New Roman" panose="02020603050405020304" pitchFamily="18" charset="0"/>
              </a:rPr>
              <a:t>That </a:t>
            </a:r>
            <a:br>
              <a:rPr lang="en-US" sz="5400" b="1" dirty="0">
                <a:latin typeface="Times New Roman" panose="02020603050405020304" pitchFamily="18" charset="0"/>
                <a:cs typeface="Times New Roman" panose="02020603050405020304" pitchFamily="18" charset="0"/>
              </a:rPr>
            </a:br>
            <a:r>
              <a:rPr lang="en-US" sz="5400" b="1" u="sng" dirty="0">
                <a:latin typeface="Times New Roman" panose="02020603050405020304" pitchFamily="18" charset="0"/>
                <a:cs typeface="Times New Roman" panose="02020603050405020304" pitchFamily="18" charset="0"/>
              </a:rPr>
              <a:t>You Would Like to Add Upon</a:t>
            </a:r>
            <a:r>
              <a:rPr lang="en-US" sz="5400" b="1" dirty="0">
                <a:latin typeface="Times New Roman" panose="02020603050405020304" pitchFamily="18" charset="0"/>
                <a:cs typeface="Times New Roman" panose="02020603050405020304" pitchFamily="18" charset="0"/>
              </a:rPr>
              <a:t>?</a:t>
            </a:r>
          </a:p>
        </p:txBody>
      </p:sp>
      <p:sp>
        <p:nvSpPr>
          <p:cNvPr id="4" name="Date Placeholder 3"/>
          <p:cNvSpPr>
            <a:spLocks noGrp="1"/>
          </p:cNvSpPr>
          <p:nvPr>
            <p:ph type="dt" sz="half" idx="10"/>
          </p:nvPr>
        </p:nvSpPr>
        <p:spPr>
          <a:xfrm>
            <a:off x="0" y="6324600"/>
            <a:ext cx="2133600" cy="365125"/>
          </a:xfrm>
        </p:spPr>
        <p:txBody>
          <a:bodyPr/>
          <a:lstStyle/>
          <a:p>
            <a:fld id="{FBDCD1DF-87C9-42CB-A6DF-B21146939398}" type="datetime1">
              <a:rPr lang="en-US" b="1" smtClean="0">
                <a:solidFill>
                  <a:schemeClr val="tx1"/>
                </a:solidFill>
              </a:rPr>
              <a:pPr/>
              <a:t>8/17/2021</a:t>
            </a:fld>
            <a:endParaRPr lang="en-US" b="1" dirty="0">
              <a:solidFill>
                <a:schemeClr val="tx1"/>
              </a:solidFill>
            </a:endParaRPr>
          </a:p>
        </p:txBody>
      </p:sp>
      <p:sp>
        <p:nvSpPr>
          <p:cNvPr id="5" name="Footer Placeholder 4"/>
          <p:cNvSpPr>
            <a:spLocks noGrp="1"/>
          </p:cNvSpPr>
          <p:nvPr>
            <p:ph type="ftr" sz="quarter" idx="11"/>
          </p:nvPr>
        </p:nvSpPr>
        <p:spPr>
          <a:xfrm>
            <a:off x="1447800" y="6356350"/>
            <a:ext cx="6858000" cy="365125"/>
          </a:xfrm>
        </p:spPr>
        <p:txBody>
          <a:bodyPr/>
          <a:lstStyle/>
          <a:p>
            <a:r>
              <a:rPr lang="en-US" b="1" dirty="0">
                <a:solidFill>
                  <a:schemeClr val="tx1"/>
                </a:solidFill>
              </a:rPr>
              <a:t>Department of Mechanical Engineering, Siddaganga Institute of Technology, Tumakuru, Karnataka, India</a:t>
            </a:r>
          </a:p>
        </p:txBody>
      </p:sp>
      <p:sp>
        <p:nvSpPr>
          <p:cNvPr id="6" name="Slide Number Placeholder 5"/>
          <p:cNvSpPr>
            <a:spLocks noGrp="1"/>
          </p:cNvSpPr>
          <p:nvPr>
            <p:ph type="sldNum" sz="quarter" idx="12"/>
          </p:nvPr>
        </p:nvSpPr>
        <p:spPr>
          <a:xfrm>
            <a:off x="7010400" y="6356350"/>
            <a:ext cx="2133600" cy="365125"/>
          </a:xfrm>
        </p:spPr>
        <p:txBody>
          <a:bodyPr/>
          <a:lstStyle/>
          <a:p>
            <a:fld id="{B6F15528-21DE-4FAA-801E-634DDDAF4B2B}" type="slidenum">
              <a:rPr lang="en-US" b="1" smtClean="0">
                <a:solidFill>
                  <a:schemeClr val="tx1"/>
                </a:solidFill>
              </a:rPr>
              <a:pPr/>
              <a:t>21</a:t>
            </a:fld>
            <a:endParaRPr lang="en-US" b="1" dirty="0">
              <a:solidFill>
                <a:schemeClr val="tx1"/>
              </a:solidFill>
            </a:endParaRPr>
          </a:p>
        </p:txBody>
      </p:sp>
      <p:pic>
        <p:nvPicPr>
          <p:cNvPr id="8" name="Picture 3" descr="D:\B VISHWASH\VB - 2018 - 19\MINI PROJECT\newsit3.jpg"/>
          <p:cNvPicPr>
            <a:picLocks noChangeAspect="1" noChangeArrowheads="1"/>
          </p:cNvPicPr>
          <p:nvPr/>
        </p:nvPicPr>
        <p:blipFill>
          <a:blip r:embed="rId3" cstate="print"/>
          <a:srcRect/>
          <a:stretch>
            <a:fillRect/>
          </a:stretch>
        </p:blipFill>
        <p:spPr bwMode="auto">
          <a:xfrm>
            <a:off x="0" y="0"/>
            <a:ext cx="9181795" cy="1295400"/>
          </a:xfrm>
          <a:prstGeom prst="rect">
            <a:avLst/>
          </a:prstGeom>
          <a:noFill/>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6172200"/>
            <a:ext cx="914400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a:xfrm>
            <a:off x="0" y="6324600"/>
            <a:ext cx="2133600" cy="365125"/>
          </a:xfrm>
        </p:spPr>
        <p:txBody>
          <a:bodyPr/>
          <a:lstStyle/>
          <a:p>
            <a:fld id="{FBDCD1DF-87C9-42CB-A6DF-B21146939398}" type="datetime1">
              <a:rPr lang="en-US" b="1" smtClean="0">
                <a:solidFill>
                  <a:schemeClr val="tx1"/>
                </a:solidFill>
              </a:rPr>
              <a:pPr/>
              <a:t>8/17/2021</a:t>
            </a:fld>
            <a:endParaRPr lang="en-US" b="1" dirty="0">
              <a:solidFill>
                <a:schemeClr val="tx1"/>
              </a:solidFill>
            </a:endParaRPr>
          </a:p>
        </p:txBody>
      </p:sp>
      <p:sp>
        <p:nvSpPr>
          <p:cNvPr id="5" name="Footer Placeholder 4"/>
          <p:cNvSpPr>
            <a:spLocks noGrp="1"/>
          </p:cNvSpPr>
          <p:nvPr>
            <p:ph type="ftr" sz="quarter" idx="11"/>
          </p:nvPr>
        </p:nvSpPr>
        <p:spPr>
          <a:xfrm>
            <a:off x="1447800" y="6356350"/>
            <a:ext cx="6858000" cy="365125"/>
          </a:xfrm>
        </p:spPr>
        <p:txBody>
          <a:bodyPr/>
          <a:lstStyle/>
          <a:p>
            <a:r>
              <a:rPr lang="en-US" b="1" dirty="0">
                <a:solidFill>
                  <a:schemeClr val="tx1"/>
                </a:solidFill>
              </a:rPr>
              <a:t>Department of Mechanical Engineering, Siddaganga Institute of Technology, Tumakuru, Karnataka, India</a:t>
            </a:r>
          </a:p>
        </p:txBody>
      </p:sp>
      <p:sp>
        <p:nvSpPr>
          <p:cNvPr id="6" name="Slide Number Placeholder 5"/>
          <p:cNvSpPr>
            <a:spLocks noGrp="1"/>
          </p:cNvSpPr>
          <p:nvPr>
            <p:ph type="sldNum" sz="quarter" idx="12"/>
          </p:nvPr>
        </p:nvSpPr>
        <p:spPr>
          <a:xfrm>
            <a:off x="7010400" y="6356350"/>
            <a:ext cx="2133600" cy="365125"/>
          </a:xfrm>
        </p:spPr>
        <p:txBody>
          <a:bodyPr/>
          <a:lstStyle/>
          <a:p>
            <a:fld id="{B6F15528-21DE-4FAA-801E-634DDDAF4B2B}" type="slidenum">
              <a:rPr lang="en-US" b="1" smtClean="0">
                <a:solidFill>
                  <a:schemeClr val="tx1"/>
                </a:solidFill>
              </a:rPr>
              <a:pPr/>
              <a:t>22</a:t>
            </a:fld>
            <a:endParaRPr lang="en-US" b="1" dirty="0">
              <a:solidFill>
                <a:schemeClr val="tx1"/>
              </a:solidFill>
            </a:endParaRPr>
          </a:p>
        </p:txBody>
      </p:sp>
      <p:pic>
        <p:nvPicPr>
          <p:cNvPr id="8" name="Picture 3" descr="D:\B VISHWASH\VB - 2018 - 19\MINI PROJECT\newsit3.jpg"/>
          <p:cNvPicPr>
            <a:picLocks noChangeAspect="1" noChangeArrowheads="1"/>
          </p:cNvPicPr>
          <p:nvPr/>
        </p:nvPicPr>
        <p:blipFill>
          <a:blip r:embed="rId3" cstate="print"/>
          <a:srcRect/>
          <a:stretch>
            <a:fillRect/>
          </a:stretch>
        </p:blipFill>
        <p:spPr bwMode="auto">
          <a:xfrm>
            <a:off x="0" y="0"/>
            <a:ext cx="9181795" cy="1295400"/>
          </a:xfrm>
          <a:prstGeom prst="rect">
            <a:avLst/>
          </a:prstGeom>
          <a:noFill/>
        </p:spPr>
      </p:pic>
      <p:pic>
        <p:nvPicPr>
          <p:cNvPr id="13" name="Picture 12">
            <a:extLst>
              <a:ext uri="{FF2B5EF4-FFF2-40B4-BE49-F238E27FC236}">
                <a16:creationId xmlns:a16="http://schemas.microsoft.com/office/drawing/2014/main" id="{B6457D28-05DC-489B-BDFC-756BC8625E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20800"/>
            <a:ext cx="9144000" cy="4851400"/>
          </a:xfrm>
          <a:prstGeom prst="rect">
            <a:avLst/>
          </a:prstGeom>
          <a:effectLst>
            <a:outerShdw blurRad="50800" dist="38100" dir="18900000" algn="bl" rotWithShape="0">
              <a:prstClr val="black">
                <a:alpha val="40000"/>
              </a:prstClr>
            </a:outerShdw>
          </a:effectLst>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9000"/>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6172200"/>
            <a:ext cx="914400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a:xfrm>
            <a:off x="0" y="6356350"/>
            <a:ext cx="2133600" cy="365125"/>
          </a:xfrm>
        </p:spPr>
        <p:txBody>
          <a:bodyPr/>
          <a:lstStyle/>
          <a:p>
            <a:fld id="{FBDCD1DF-87C9-42CB-A6DF-B21146939398}" type="datetime1">
              <a:rPr lang="en-US" b="1" smtClean="0">
                <a:solidFill>
                  <a:schemeClr val="tx1"/>
                </a:solidFill>
              </a:rPr>
              <a:pPr/>
              <a:t>8/17/2021</a:t>
            </a:fld>
            <a:endParaRPr lang="en-US" b="1" dirty="0">
              <a:solidFill>
                <a:schemeClr val="tx1"/>
              </a:solidFill>
            </a:endParaRPr>
          </a:p>
        </p:txBody>
      </p:sp>
      <p:sp>
        <p:nvSpPr>
          <p:cNvPr id="5" name="Footer Placeholder 4"/>
          <p:cNvSpPr>
            <a:spLocks noGrp="1"/>
          </p:cNvSpPr>
          <p:nvPr>
            <p:ph type="ftr" sz="quarter" idx="11"/>
          </p:nvPr>
        </p:nvSpPr>
        <p:spPr>
          <a:xfrm>
            <a:off x="1143000" y="6356350"/>
            <a:ext cx="7391400" cy="365125"/>
          </a:xfrm>
        </p:spPr>
        <p:txBody>
          <a:bodyPr/>
          <a:lstStyle/>
          <a:p>
            <a:r>
              <a:rPr lang="en-US" b="1" dirty="0">
                <a:solidFill>
                  <a:schemeClr val="tx1"/>
                </a:solidFill>
              </a:rPr>
              <a:t>Department of Mechanical Engineering, Siddaganga Institute of Technology, Tumakuru, Karnataka, India</a:t>
            </a:r>
          </a:p>
        </p:txBody>
      </p:sp>
      <p:sp>
        <p:nvSpPr>
          <p:cNvPr id="6" name="Slide Number Placeholder 5"/>
          <p:cNvSpPr>
            <a:spLocks noGrp="1"/>
          </p:cNvSpPr>
          <p:nvPr>
            <p:ph type="sldNum" sz="quarter" idx="12"/>
          </p:nvPr>
        </p:nvSpPr>
        <p:spPr>
          <a:xfrm>
            <a:off x="7010400" y="6356350"/>
            <a:ext cx="2133600" cy="365125"/>
          </a:xfrm>
        </p:spPr>
        <p:txBody>
          <a:bodyPr/>
          <a:lstStyle/>
          <a:p>
            <a:fld id="{B6F15528-21DE-4FAA-801E-634DDDAF4B2B}" type="slidenum">
              <a:rPr lang="en-US" b="1" smtClean="0">
                <a:solidFill>
                  <a:schemeClr val="tx1"/>
                </a:solidFill>
              </a:rPr>
              <a:pPr/>
              <a:t>3</a:t>
            </a:fld>
            <a:endParaRPr lang="en-US" b="1" dirty="0">
              <a:solidFill>
                <a:schemeClr val="tx1"/>
              </a:solidFill>
            </a:endParaRPr>
          </a:p>
        </p:txBody>
      </p:sp>
      <p:pic>
        <p:nvPicPr>
          <p:cNvPr id="9" name="Picture 3" descr="D:\B VISHWASH\VB - 2018 - 19\MINI PROJECT\newsit3.jpg"/>
          <p:cNvPicPr>
            <a:picLocks noChangeAspect="1" noChangeArrowheads="1"/>
          </p:cNvPicPr>
          <p:nvPr/>
        </p:nvPicPr>
        <p:blipFill>
          <a:blip r:embed="rId4" cstate="print"/>
          <a:srcRect/>
          <a:stretch>
            <a:fillRect/>
          </a:stretch>
        </p:blipFill>
        <p:spPr bwMode="auto">
          <a:xfrm>
            <a:off x="0" y="0"/>
            <a:ext cx="9181795" cy="1295400"/>
          </a:xfrm>
          <a:prstGeom prst="rect">
            <a:avLst/>
          </a:prstGeom>
          <a:noFill/>
        </p:spPr>
      </p:pic>
      <p:graphicFrame>
        <p:nvGraphicFramePr>
          <p:cNvPr id="2" name="Table 2">
            <a:extLst>
              <a:ext uri="{FF2B5EF4-FFF2-40B4-BE49-F238E27FC236}">
                <a16:creationId xmlns:a16="http://schemas.microsoft.com/office/drawing/2014/main" id="{5FBE8CBD-6592-4D81-BC2D-34A54EA6B0D5}"/>
              </a:ext>
            </a:extLst>
          </p:cNvPr>
          <p:cNvGraphicFramePr>
            <a:graphicFrameLocks noGrp="1"/>
          </p:cNvGraphicFramePr>
          <p:nvPr>
            <p:extLst>
              <p:ext uri="{D42A27DB-BD31-4B8C-83A1-F6EECF244321}">
                <p14:modId xmlns:p14="http://schemas.microsoft.com/office/powerpoint/2010/main" val="3441033487"/>
              </p:ext>
            </p:extLst>
          </p:nvPr>
        </p:nvGraphicFramePr>
        <p:xfrm>
          <a:off x="76200" y="1333500"/>
          <a:ext cx="8915400" cy="4815840"/>
        </p:xfrm>
        <a:graphic>
          <a:graphicData uri="http://schemas.openxmlformats.org/drawingml/2006/table">
            <a:tbl>
              <a:tblPr firstRow="1" bandRow="1">
                <a:effectLst>
                  <a:outerShdw blurRad="50800" dist="38100" dir="18900000" algn="bl" rotWithShape="0">
                    <a:prstClr val="black">
                      <a:alpha val="40000"/>
                    </a:prstClr>
                  </a:outerShdw>
                </a:effectLst>
                <a:tableStyleId>{D7AC3CCA-C797-4891-BE02-D94E43425B78}</a:tableStyleId>
              </a:tblPr>
              <a:tblGrid>
                <a:gridCol w="845425">
                  <a:extLst>
                    <a:ext uri="{9D8B030D-6E8A-4147-A177-3AD203B41FA5}">
                      <a16:colId xmlns:a16="http://schemas.microsoft.com/office/drawing/2014/main" val="1346579124"/>
                    </a:ext>
                  </a:extLst>
                </a:gridCol>
                <a:gridCol w="6993978">
                  <a:extLst>
                    <a:ext uri="{9D8B030D-6E8A-4147-A177-3AD203B41FA5}">
                      <a16:colId xmlns:a16="http://schemas.microsoft.com/office/drawing/2014/main" val="1870442884"/>
                    </a:ext>
                  </a:extLst>
                </a:gridCol>
                <a:gridCol w="1075997">
                  <a:extLst>
                    <a:ext uri="{9D8B030D-6E8A-4147-A177-3AD203B41FA5}">
                      <a16:colId xmlns:a16="http://schemas.microsoft.com/office/drawing/2014/main" val="1008319485"/>
                    </a:ext>
                  </a:extLst>
                </a:gridCol>
              </a:tblGrid>
              <a:tr h="333798">
                <a:tc>
                  <a:txBody>
                    <a:bodyPr/>
                    <a:lstStyle/>
                    <a:p>
                      <a:r>
                        <a:rPr lang="en-IN" sz="1600" u="sng" dirty="0">
                          <a:latin typeface="Times New Roman" panose="02020603050405020304" pitchFamily="18" charset="0"/>
                          <a:cs typeface="Times New Roman" panose="02020603050405020304" pitchFamily="18" charset="0"/>
                        </a:rPr>
                        <a:t>Sl.</a:t>
                      </a:r>
                      <a:r>
                        <a:rPr lang="en-IN" sz="1600" u="none" dirty="0">
                          <a:latin typeface="Times New Roman" panose="02020603050405020304" pitchFamily="18" charset="0"/>
                          <a:cs typeface="Times New Roman" panose="02020603050405020304" pitchFamily="18" charset="0"/>
                        </a:rPr>
                        <a:t> </a:t>
                      </a:r>
                      <a:r>
                        <a:rPr lang="en-IN" sz="1600" u="sng" dirty="0">
                          <a:latin typeface="Times New Roman" panose="02020603050405020304" pitchFamily="18" charset="0"/>
                          <a:cs typeface="Times New Roman" panose="02020603050405020304" pitchFamily="18" charset="0"/>
                        </a:rPr>
                        <a:t>No.</a:t>
                      </a:r>
                    </a:p>
                  </a:txBody>
                  <a:tcPr>
                    <a:noFill/>
                  </a:tcPr>
                </a:tc>
                <a:tc>
                  <a:txBody>
                    <a:bodyPr/>
                    <a:lstStyle/>
                    <a:p>
                      <a:pPr algn="ctr"/>
                      <a:r>
                        <a:rPr lang="en-IN" sz="1600" u="sng" dirty="0">
                          <a:latin typeface="Times New Roman" panose="02020603050405020304" pitchFamily="18" charset="0"/>
                          <a:cs typeface="Times New Roman" panose="02020603050405020304" pitchFamily="18" charset="0"/>
                        </a:rPr>
                        <a:t>Topic</a:t>
                      </a:r>
                    </a:p>
                  </a:txBody>
                  <a:tcPr>
                    <a:noFill/>
                  </a:tcPr>
                </a:tc>
                <a:tc>
                  <a:txBody>
                    <a:bodyPr/>
                    <a:lstStyle/>
                    <a:p>
                      <a:pPr algn="ctr"/>
                      <a:r>
                        <a:rPr lang="en-IN" sz="1600" u="sng" dirty="0">
                          <a:latin typeface="Times New Roman" panose="02020603050405020304" pitchFamily="18" charset="0"/>
                          <a:cs typeface="Times New Roman" panose="02020603050405020304" pitchFamily="18" charset="0"/>
                        </a:rPr>
                        <a:t>Slide</a:t>
                      </a:r>
                      <a:r>
                        <a:rPr lang="en-IN" sz="1600" dirty="0">
                          <a:latin typeface="Times New Roman" panose="02020603050405020304" pitchFamily="18" charset="0"/>
                          <a:cs typeface="Times New Roman" panose="02020603050405020304" pitchFamily="18" charset="0"/>
                        </a:rPr>
                        <a:t> </a:t>
                      </a:r>
                      <a:r>
                        <a:rPr lang="en-IN" sz="1600" u="sng" dirty="0">
                          <a:latin typeface="Times New Roman" panose="02020603050405020304" pitchFamily="18" charset="0"/>
                          <a:cs typeface="Times New Roman" panose="02020603050405020304" pitchFamily="18" charset="0"/>
                        </a:rPr>
                        <a:t>No.</a:t>
                      </a:r>
                    </a:p>
                  </a:txBody>
                  <a:tcPr>
                    <a:noFill/>
                  </a:tcPr>
                </a:tc>
                <a:extLst>
                  <a:ext uri="{0D108BD9-81ED-4DB2-BD59-A6C34878D82A}">
                    <a16:rowId xmlns:a16="http://schemas.microsoft.com/office/drawing/2014/main" val="2843658975"/>
                  </a:ext>
                </a:extLst>
              </a:tr>
              <a:tr h="310938">
                <a:tc>
                  <a:txBody>
                    <a:bodyPr/>
                    <a:lstStyle/>
                    <a:p>
                      <a:pPr algn="ctr"/>
                      <a:r>
                        <a:rPr lang="en-IN" sz="1500" b="1" dirty="0">
                          <a:latin typeface="Times New Roman" panose="02020603050405020304" pitchFamily="18" charset="0"/>
                          <a:cs typeface="Times New Roman" panose="02020603050405020304" pitchFamily="18" charset="0"/>
                        </a:rPr>
                        <a:t>1.</a:t>
                      </a:r>
                    </a:p>
                  </a:txBody>
                  <a:tcPr>
                    <a:noFill/>
                  </a:tcPr>
                </a:tc>
                <a:tc>
                  <a:txBody>
                    <a:bodyPr/>
                    <a:lstStyle/>
                    <a:p>
                      <a:r>
                        <a:rPr lang="en-IN" sz="1400" b="0" i="0" dirty="0">
                          <a:latin typeface="Times New Roman" panose="02020603050405020304" pitchFamily="18" charset="0"/>
                          <a:cs typeface="Times New Roman" panose="02020603050405020304" pitchFamily="18" charset="0"/>
                        </a:rPr>
                        <a:t>Title </a:t>
                      </a:r>
                    </a:p>
                  </a:txBody>
                  <a:tcPr>
                    <a:noFill/>
                  </a:tcPr>
                </a:tc>
                <a:tc>
                  <a:txBody>
                    <a:bodyPr/>
                    <a:lstStyle/>
                    <a:p>
                      <a:pPr algn="ctr"/>
                      <a:r>
                        <a:rPr lang="en-IN" sz="1500" b="0" i="0" dirty="0">
                          <a:latin typeface="Times New Roman" panose="02020603050405020304" pitchFamily="18" charset="0"/>
                          <a:cs typeface="Times New Roman" panose="02020603050405020304" pitchFamily="18" charset="0"/>
                        </a:rPr>
                        <a:t>04</a:t>
                      </a:r>
                    </a:p>
                  </a:txBody>
                  <a:tcPr>
                    <a:noFill/>
                  </a:tcPr>
                </a:tc>
                <a:extLst>
                  <a:ext uri="{0D108BD9-81ED-4DB2-BD59-A6C34878D82A}">
                    <a16:rowId xmlns:a16="http://schemas.microsoft.com/office/drawing/2014/main" val="348529535"/>
                  </a:ext>
                </a:extLst>
              </a:tr>
              <a:tr h="310938">
                <a:tc>
                  <a:txBody>
                    <a:bodyPr/>
                    <a:lstStyle/>
                    <a:p>
                      <a:pPr algn="ctr"/>
                      <a:r>
                        <a:rPr lang="en-IN" sz="1500" b="1" dirty="0">
                          <a:latin typeface="Times New Roman" panose="02020603050405020304" pitchFamily="18" charset="0"/>
                          <a:cs typeface="Times New Roman" panose="02020603050405020304" pitchFamily="18" charset="0"/>
                        </a:rPr>
                        <a:t>2.</a:t>
                      </a:r>
                    </a:p>
                  </a:txBody>
                  <a:tcPr>
                    <a:noFill/>
                  </a:tcPr>
                </a:tc>
                <a:tc>
                  <a:txBody>
                    <a:bodyPr/>
                    <a:lstStyle/>
                    <a:p>
                      <a:r>
                        <a:rPr lang="en-IN" sz="1400" b="0" i="0" dirty="0">
                          <a:latin typeface="Times New Roman" panose="02020603050405020304" pitchFamily="18" charset="0"/>
                          <a:cs typeface="Times New Roman" panose="02020603050405020304" pitchFamily="18" charset="0"/>
                        </a:rPr>
                        <a:t>Objectives </a:t>
                      </a:r>
                    </a:p>
                  </a:txBody>
                  <a:tcPr>
                    <a:noFill/>
                  </a:tcPr>
                </a:tc>
                <a:tc>
                  <a:txBody>
                    <a:bodyPr/>
                    <a:lstStyle/>
                    <a:p>
                      <a:pPr algn="ctr"/>
                      <a:r>
                        <a:rPr lang="en-IN" sz="1500" b="0" i="0" dirty="0">
                          <a:latin typeface="Times New Roman" panose="02020603050405020304" pitchFamily="18" charset="0"/>
                          <a:cs typeface="Times New Roman" panose="02020603050405020304" pitchFamily="18" charset="0"/>
                        </a:rPr>
                        <a:t>05-06</a:t>
                      </a:r>
                    </a:p>
                  </a:txBody>
                  <a:tcPr>
                    <a:noFill/>
                  </a:tcPr>
                </a:tc>
                <a:extLst>
                  <a:ext uri="{0D108BD9-81ED-4DB2-BD59-A6C34878D82A}">
                    <a16:rowId xmlns:a16="http://schemas.microsoft.com/office/drawing/2014/main" val="2960787305"/>
                  </a:ext>
                </a:extLst>
              </a:tr>
              <a:tr h="310938">
                <a:tc>
                  <a:txBody>
                    <a:bodyPr/>
                    <a:lstStyle/>
                    <a:p>
                      <a:pPr algn="ctr"/>
                      <a:r>
                        <a:rPr lang="en-IN" sz="1500" b="1" dirty="0">
                          <a:latin typeface="Times New Roman" panose="02020603050405020304" pitchFamily="18" charset="0"/>
                          <a:cs typeface="Times New Roman" panose="02020603050405020304" pitchFamily="18" charset="0"/>
                        </a:rPr>
                        <a:t>3.</a:t>
                      </a:r>
                    </a:p>
                  </a:txBody>
                  <a:tcPr>
                    <a:noFill/>
                  </a:tcPr>
                </a:tc>
                <a:tc>
                  <a:txBody>
                    <a:bodyPr/>
                    <a:lstStyle/>
                    <a:p>
                      <a:r>
                        <a:rPr lang="en-IN" sz="1400" b="0" i="0" dirty="0">
                          <a:latin typeface="Times New Roman" panose="02020603050405020304" pitchFamily="18" charset="0"/>
                          <a:cs typeface="Times New Roman" panose="02020603050405020304" pitchFamily="18" charset="0"/>
                        </a:rPr>
                        <a:t>Outcomes of literature review </a:t>
                      </a:r>
                    </a:p>
                  </a:txBody>
                  <a:tcPr>
                    <a:noFill/>
                  </a:tcPr>
                </a:tc>
                <a:tc>
                  <a:txBody>
                    <a:bodyPr/>
                    <a:lstStyle/>
                    <a:p>
                      <a:pPr algn="ctr"/>
                      <a:r>
                        <a:rPr lang="en-IN" sz="1500" b="0" i="0" dirty="0">
                          <a:latin typeface="Times New Roman" panose="02020603050405020304" pitchFamily="18" charset="0"/>
                          <a:cs typeface="Times New Roman" panose="02020603050405020304" pitchFamily="18" charset="0"/>
                        </a:rPr>
                        <a:t>07</a:t>
                      </a:r>
                    </a:p>
                  </a:txBody>
                  <a:tcPr>
                    <a:noFill/>
                  </a:tcPr>
                </a:tc>
                <a:extLst>
                  <a:ext uri="{0D108BD9-81ED-4DB2-BD59-A6C34878D82A}">
                    <a16:rowId xmlns:a16="http://schemas.microsoft.com/office/drawing/2014/main" val="962633692"/>
                  </a:ext>
                </a:extLst>
              </a:tr>
              <a:tr h="310938">
                <a:tc>
                  <a:txBody>
                    <a:bodyPr/>
                    <a:lstStyle/>
                    <a:p>
                      <a:pPr algn="ctr"/>
                      <a:r>
                        <a:rPr lang="en-IN" sz="1500" b="1" dirty="0">
                          <a:latin typeface="Times New Roman" panose="02020603050405020304" pitchFamily="18" charset="0"/>
                          <a:cs typeface="Times New Roman" panose="02020603050405020304" pitchFamily="18" charset="0"/>
                        </a:rPr>
                        <a:t>4.</a:t>
                      </a:r>
                    </a:p>
                  </a:txBody>
                  <a:tcPr>
                    <a:noFill/>
                  </a:tcPr>
                </a:tc>
                <a:tc>
                  <a:txBody>
                    <a:bodyPr/>
                    <a:lstStyle/>
                    <a:p>
                      <a:r>
                        <a:rPr lang="en-IN" sz="1400" b="0" i="0" dirty="0">
                          <a:latin typeface="Times New Roman" panose="02020603050405020304" pitchFamily="18" charset="0"/>
                          <a:cs typeface="Times New Roman" panose="02020603050405020304" pitchFamily="18" charset="0"/>
                        </a:rPr>
                        <a:t>Scope and Motivation </a:t>
                      </a:r>
                    </a:p>
                  </a:txBody>
                  <a:tcPr>
                    <a:noFill/>
                  </a:tcPr>
                </a:tc>
                <a:tc>
                  <a:txBody>
                    <a:bodyPr/>
                    <a:lstStyle/>
                    <a:p>
                      <a:pPr algn="ctr"/>
                      <a:r>
                        <a:rPr lang="en-IN" sz="1500" b="0" i="0" dirty="0">
                          <a:latin typeface="Times New Roman" panose="02020603050405020304" pitchFamily="18" charset="0"/>
                          <a:cs typeface="Times New Roman" panose="02020603050405020304" pitchFamily="18" charset="0"/>
                        </a:rPr>
                        <a:t>08-09</a:t>
                      </a:r>
                    </a:p>
                  </a:txBody>
                  <a:tcPr>
                    <a:noFill/>
                  </a:tcPr>
                </a:tc>
                <a:extLst>
                  <a:ext uri="{0D108BD9-81ED-4DB2-BD59-A6C34878D82A}">
                    <a16:rowId xmlns:a16="http://schemas.microsoft.com/office/drawing/2014/main" val="3950226480"/>
                  </a:ext>
                </a:extLst>
              </a:tr>
              <a:tr h="310938">
                <a:tc>
                  <a:txBody>
                    <a:bodyPr/>
                    <a:lstStyle/>
                    <a:p>
                      <a:pPr algn="ctr"/>
                      <a:r>
                        <a:rPr lang="en-IN" sz="1500" b="1" dirty="0">
                          <a:latin typeface="Times New Roman" panose="02020603050405020304" pitchFamily="18" charset="0"/>
                          <a:cs typeface="Times New Roman" panose="02020603050405020304" pitchFamily="18" charset="0"/>
                        </a:rPr>
                        <a:t>5.</a:t>
                      </a:r>
                    </a:p>
                  </a:txBody>
                  <a:tcPr>
                    <a:noFill/>
                  </a:tcPr>
                </a:tc>
                <a:tc>
                  <a:txBody>
                    <a:bodyPr/>
                    <a:lstStyle/>
                    <a:p>
                      <a:r>
                        <a:rPr lang="en-IN" sz="1400" b="0" i="0" dirty="0">
                          <a:latin typeface="Times New Roman" panose="02020603050405020304" pitchFamily="18" charset="0"/>
                          <a:cs typeface="Times New Roman" panose="02020603050405020304" pitchFamily="18" charset="0"/>
                        </a:rPr>
                        <a:t>Methodology </a:t>
                      </a:r>
                    </a:p>
                  </a:txBody>
                  <a:tcPr>
                    <a:noFill/>
                  </a:tcPr>
                </a:tc>
                <a:tc>
                  <a:txBody>
                    <a:bodyPr/>
                    <a:lstStyle/>
                    <a:p>
                      <a:pPr algn="ctr"/>
                      <a:r>
                        <a:rPr lang="en-IN" sz="1500" b="0" i="0" dirty="0">
                          <a:latin typeface="Times New Roman" panose="02020603050405020304" pitchFamily="18" charset="0"/>
                          <a:cs typeface="Times New Roman" panose="02020603050405020304" pitchFamily="18" charset="0"/>
                        </a:rPr>
                        <a:t>10</a:t>
                      </a:r>
                    </a:p>
                  </a:txBody>
                  <a:tcPr>
                    <a:noFill/>
                  </a:tcPr>
                </a:tc>
                <a:extLst>
                  <a:ext uri="{0D108BD9-81ED-4DB2-BD59-A6C34878D82A}">
                    <a16:rowId xmlns:a16="http://schemas.microsoft.com/office/drawing/2014/main" val="1272991979"/>
                  </a:ext>
                </a:extLst>
              </a:tr>
              <a:tr h="310938">
                <a:tc>
                  <a:txBody>
                    <a:bodyPr/>
                    <a:lstStyle/>
                    <a:p>
                      <a:pPr algn="ctr"/>
                      <a:r>
                        <a:rPr lang="en-IN" sz="1500" b="1" dirty="0">
                          <a:latin typeface="Times New Roman" panose="02020603050405020304" pitchFamily="18" charset="0"/>
                          <a:cs typeface="Times New Roman" panose="02020603050405020304" pitchFamily="18" charset="0"/>
                        </a:rPr>
                        <a:t>6.</a:t>
                      </a:r>
                    </a:p>
                  </a:txBody>
                  <a:tcPr>
                    <a:noFill/>
                  </a:tcPr>
                </a:tc>
                <a:tc>
                  <a:txBody>
                    <a:bodyPr/>
                    <a:lstStyle/>
                    <a:p>
                      <a:r>
                        <a:rPr lang="en-IN" sz="1400" b="0" i="0" dirty="0">
                          <a:latin typeface="Times New Roman" panose="02020603050405020304" pitchFamily="18" charset="0"/>
                          <a:cs typeface="Times New Roman" panose="02020603050405020304" pitchFamily="18" charset="0"/>
                        </a:rPr>
                        <a:t>Fabrication requirements </a:t>
                      </a:r>
                    </a:p>
                  </a:txBody>
                  <a:tcPr>
                    <a:noFill/>
                  </a:tcPr>
                </a:tc>
                <a:tc>
                  <a:txBody>
                    <a:bodyPr/>
                    <a:lstStyle/>
                    <a:p>
                      <a:pPr algn="ctr"/>
                      <a:r>
                        <a:rPr lang="en-IN" sz="1500" b="0" i="0" dirty="0">
                          <a:latin typeface="Times New Roman" panose="02020603050405020304" pitchFamily="18" charset="0"/>
                          <a:cs typeface="Times New Roman" panose="02020603050405020304" pitchFamily="18" charset="0"/>
                        </a:rPr>
                        <a:t>11</a:t>
                      </a:r>
                    </a:p>
                  </a:txBody>
                  <a:tcPr>
                    <a:noFill/>
                  </a:tcPr>
                </a:tc>
                <a:extLst>
                  <a:ext uri="{0D108BD9-81ED-4DB2-BD59-A6C34878D82A}">
                    <a16:rowId xmlns:a16="http://schemas.microsoft.com/office/drawing/2014/main" val="4241696844"/>
                  </a:ext>
                </a:extLst>
              </a:tr>
              <a:tr h="310938">
                <a:tc>
                  <a:txBody>
                    <a:bodyPr/>
                    <a:lstStyle/>
                    <a:p>
                      <a:pPr algn="ctr"/>
                      <a:r>
                        <a:rPr lang="en-IN" sz="1500" b="1" dirty="0">
                          <a:latin typeface="Times New Roman" panose="02020603050405020304" pitchFamily="18" charset="0"/>
                          <a:cs typeface="Times New Roman" panose="02020603050405020304" pitchFamily="18" charset="0"/>
                        </a:rPr>
                        <a:t>7.</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dirty="0">
                          <a:latin typeface="Times New Roman" panose="02020603050405020304" pitchFamily="18" charset="0"/>
                          <a:cs typeface="Times New Roman" panose="02020603050405020304" pitchFamily="18" charset="0"/>
                        </a:rPr>
                        <a:t>Theoretical Power Calculations &amp; Table</a:t>
                      </a:r>
                    </a:p>
                  </a:txBody>
                  <a:tcPr>
                    <a:noFill/>
                  </a:tcPr>
                </a:tc>
                <a:tc>
                  <a:txBody>
                    <a:bodyPr/>
                    <a:lstStyle/>
                    <a:p>
                      <a:pPr algn="ctr"/>
                      <a:r>
                        <a:rPr lang="en-IN" sz="1500" b="0" i="0" dirty="0">
                          <a:latin typeface="Times New Roman" panose="02020603050405020304" pitchFamily="18" charset="0"/>
                          <a:cs typeface="Times New Roman" panose="02020603050405020304" pitchFamily="18" charset="0"/>
                        </a:rPr>
                        <a:t>12-13</a:t>
                      </a:r>
                    </a:p>
                  </a:txBody>
                  <a:tcPr>
                    <a:noFill/>
                  </a:tcPr>
                </a:tc>
                <a:extLst>
                  <a:ext uri="{0D108BD9-81ED-4DB2-BD59-A6C34878D82A}">
                    <a16:rowId xmlns:a16="http://schemas.microsoft.com/office/drawing/2014/main" val="14675043"/>
                  </a:ext>
                </a:extLst>
              </a:tr>
              <a:tr h="310938">
                <a:tc>
                  <a:txBody>
                    <a:bodyPr/>
                    <a:lstStyle/>
                    <a:p>
                      <a:pPr algn="ctr"/>
                      <a:r>
                        <a:rPr lang="en-IN" sz="1500" b="1" dirty="0">
                          <a:latin typeface="Times New Roman" panose="02020603050405020304" pitchFamily="18" charset="0"/>
                          <a:cs typeface="Times New Roman" panose="02020603050405020304" pitchFamily="18" charset="0"/>
                        </a:rPr>
                        <a:t>8.</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dirty="0">
                          <a:latin typeface="Times New Roman" panose="02020603050405020304" pitchFamily="18" charset="0"/>
                          <a:cs typeface="Times New Roman" panose="02020603050405020304" pitchFamily="18" charset="0"/>
                        </a:rPr>
                        <a:t>Working </a:t>
                      </a:r>
                    </a:p>
                  </a:txBody>
                  <a:tcPr>
                    <a:noFill/>
                  </a:tcPr>
                </a:tc>
                <a:tc>
                  <a:txBody>
                    <a:bodyPr/>
                    <a:lstStyle/>
                    <a:p>
                      <a:pPr algn="ctr"/>
                      <a:r>
                        <a:rPr lang="en-IN" sz="1500" b="0" i="0" dirty="0">
                          <a:latin typeface="Times New Roman" panose="02020603050405020304" pitchFamily="18" charset="0"/>
                          <a:cs typeface="Times New Roman" panose="02020603050405020304" pitchFamily="18" charset="0"/>
                        </a:rPr>
                        <a:t>14</a:t>
                      </a:r>
                    </a:p>
                  </a:txBody>
                  <a:tcPr>
                    <a:noFill/>
                  </a:tcPr>
                </a:tc>
                <a:extLst>
                  <a:ext uri="{0D108BD9-81ED-4DB2-BD59-A6C34878D82A}">
                    <a16:rowId xmlns:a16="http://schemas.microsoft.com/office/drawing/2014/main" val="4143699115"/>
                  </a:ext>
                </a:extLst>
              </a:tr>
              <a:tr h="310938">
                <a:tc>
                  <a:txBody>
                    <a:bodyPr/>
                    <a:lstStyle/>
                    <a:p>
                      <a:pPr algn="ctr"/>
                      <a:r>
                        <a:rPr lang="en-IN" sz="1500" b="1" dirty="0">
                          <a:latin typeface="Times New Roman" panose="02020603050405020304" pitchFamily="18" charset="0"/>
                          <a:cs typeface="Times New Roman" panose="02020603050405020304" pitchFamily="18" charset="0"/>
                        </a:rPr>
                        <a:t>9.</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dirty="0">
                          <a:latin typeface="Times New Roman" panose="02020603050405020304" pitchFamily="18" charset="0"/>
                          <a:cs typeface="Times New Roman" panose="02020603050405020304" pitchFamily="18" charset="0"/>
                        </a:rPr>
                        <a:t>Exploded &amp; 360° View </a:t>
                      </a:r>
                    </a:p>
                  </a:txBody>
                  <a:tcPr>
                    <a:noFill/>
                  </a:tcPr>
                </a:tc>
                <a:tc>
                  <a:txBody>
                    <a:bodyPr/>
                    <a:lstStyle/>
                    <a:p>
                      <a:pPr algn="ctr"/>
                      <a:r>
                        <a:rPr lang="en-IN" sz="1500" b="0" i="0" dirty="0">
                          <a:latin typeface="Times New Roman" panose="02020603050405020304" pitchFamily="18" charset="0"/>
                          <a:cs typeface="Times New Roman" panose="02020603050405020304" pitchFamily="18" charset="0"/>
                        </a:rPr>
                        <a:t>15</a:t>
                      </a:r>
                    </a:p>
                  </a:txBody>
                  <a:tcPr>
                    <a:noFill/>
                  </a:tcPr>
                </a:tc>
                <a:extLst>
                  <a:ext uri="{0D108BD9-81ED-4DB2-BD59-A6C34878D82A}">
                    <a16:rowId xmlns:a16="http://schemas.microsoft.com/office/drawing/2014/main" val="1526613577"/>
                  </a:ext>
                </a:extLst>
              </a:tr>
              <a:tr h="310938">
                <a:tc>
                  <a:txBody>
                    <a:bodyPr/>
                    <a:lstStyle/>
                    <a:p>
                      <a:pPr algn="ctr"/>
                      <a:r>
                        <a:rPr lang="en-IN" sz="1500" b="1" dirty="0">
                          <a:latin typeface="Times New Roman" panose="02020603050405020304" pitchFamily="18" charset="0"/>
                          <a:cs typeface="Times New Roman" panose="02020603050405020304" pitchFamily="18" charset="0"/>
                        </a:rPr>
                        <a:t>10.</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dirty="0">
                          <a:latin typeface="Times New Roman" panose="02020603050405020304" pitchFamily="18" charset="0"/>
                          <a:cs typeface="Times New Roman" panose="02020603050405020304" pitchFamily="18" charset="0"/>
                        </a:rPr>
                        <a:t>Analysis </a:t>
                      </a:r>
                    </a:p>
                  </a:txBody>
                  <a:tcPr>
                    <a:noFill/>
                  </a:tcPr>
                </a:tc>
                <a:tc>
                  <a:txBody>
                    <a:bodyPr/>
                    <a:lstStyle/>
                    <a:p>
                      <a:pPr algn="ctr"/>
                      <a:r>
                        <a:rPr lang="en-IN" sz="1500" b="0" i="0" dirty="0">
                          <a:latin typeface="Times New Roman" panose="02020603050405020304" pitchFamily="18" charset="0"/>
                          <a:cs typeface="Times New Roman" panose="02020603050405020304" pitchFamily="18" charset="0"/>
                        </a:rPr>
                        <a:t>16</a:t>
                      </a:r>
                    </a:p>
                  </a:txBody>
                  <a:tcPr>
                    <a:noFill/>
                  </a:tcPr>
                </a:tc>
                <a:extLst>
                  <a:ext uri="{0D108BD9-81ED-4DB2-BD59-A6C34878D82A}">
                    <a16:rowId xmlns:a16="http://schemas.microsoft.com/office/drawing/2014/main" val="3031697157"/>
                  </a:ext>
                </a:extLst>
              </a:tr>
              <a:tr h="310938">
                <a:tc>
                  <a:txBody>
                    <a:bodyPr/>
                    <a:lstStyle/>
                    <a:p>
                      <a:pPr algn="ctr"/>
                      <a:r>
                        <a:rPr lang="en-IN" sz="1500" b="1" dirty="0">
                          <a:latin typeface="Times New Roman" panose="02020603050405020304" pitchFamily="18" charset="0"/>
                          <a:cs typeface="Times New Roman" panose="02020603050405020304" pitchFamily="18" charset="0"/>
                        </a:rPr>
                        <a:t>11.</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dirty="0">
                          <a:latin typeface="Times New Roman" panose="02020603050405020304" pitchFamily="18" charset="0"/>
                          <a:cs typeface="Times New Roman" panose="02020603050405020304" pitchFamily="18" charset="0"/>
                        </a:rPr>
                        <a:t>Work Plan </a:t>
                      </a:r>
                    </a:p>
                  </a:txBody>
                  <a:tcPr>
                    <a:noFill/>
                  </a:tcPr>
                </a:tc>
                <a:tc>
                  <a:txBody>
                    <a:bodyPr/>
                    <a:lstStyle/>
                    <a:p>
                      <a:pPr algn="ctr"/>
                      <a:r>
                        <a:rPr lang="en-IN" sz="1500" b="0" i="0" dirty="0">
                          <a:latin typeface="Times New Roman" panose="02020603050405020304" pitchFamily="18" charset="0"/>
                          <a:cs typeface="Times New Roman" panose="02020603050405020304" pitchFamily="18" charset="0"/>
                        </a:rPr>
                        <a:t>17</a:t>
                      </a:r>
                    </a:p>
                  </a:txBody>
                  <a:tcPr>
                    <a:noFill/>
                  </a:tcPr>
                </a:tc>
                <a:extLst>
                  <a:ext uri="{0D108BD9-81ED-4DB2-BD59-A6C34878D82A}">
                    <a16:rowId xmlns:a16="http://schemas.microsoft.com/office/drawing/2014/main" val="264582646"/>
                  </a:ext>
                </a:extLst>
              </a:tr>
              <a:tr h="310938">
                <a:tc>
                  <a:txBody>
                    <a:bodyPr/>
                    <a:lstStyle/>
                    <a:p>
                      <a:pPr algn="ctr"/>
                      <a:r>
                        <a:rPr lang="en-IN" sz="1500" b="1" dirty="0">
                          <a:latin typeface="Times New Roman" panose="02020603050405020304" pitchFamily="18" charset="0"/>
                          <a:cs typeface="Times New Roman" panose="02020603050405020304" pitchFamily="18" charset="0"/>
                        </a:rPr>
                        <a:t>12.</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dirty="0">
                          <a:latin typeface="Times New Roman" panose="02020603050405020304" pitchFamily="18" charset="0"/>
                          <a:cs typeface="Times New Roman" panose="02020603050405020304" pitchFamily="18" charset="0"/>
                        </a:rPr>
                        <a:t>Expected Outcome </a:t>
                      </a:r>
                    </a:p>
                  </a:txBody>
                  <a:tcPr>
                    <a:noFill/>
                  </a:tcPr>
                </a:tc>
                <a:tc>
                  <a:txBody>
                    <a:bodyPr/>
                    <a:lstStyle/>
                    <a:p>
                      <a:pPr algn="ctr"/>
                      <a:r>
                        <a:rPr lang="en-IN" sz="1500" b="0" i="0" dirty="0">
                          <a:latin typeface="Times New Roman" panose="02020603050405020304" pitchFamily="18" charset="0"/>
                          <a:cs typeface="Times New Roman" panose="02020603050405020304" pitchFamily="18" charset="0"/>
                        </a:rPr>
                        <a:t>18</a:t>
                      </a:r>
                    </a:p>
                  </a:txBody>
                  <a:tcPr>
                    <a:noFill/>
                  </a:tcPr>
                </a:tc>
                <a:extLst>
                  <a:ext uri="{0D108BD9-81ED-4DB2-BD59-A6C34878D82A}">
                    <a16:rowId xmlns:a16="http://schemas.microsoft.com/office/drawing/2014/main" val="4196112984"/>
                  </a:ext>
                </a:extLst>
              </a:tr>
              <a:tr h="310938">
                <a:tc>
                  <a:txBody>
                    <a:bodyPr/>
                    <a:lstStyle/>
                    <a:p>
                      <a:pPr algn="ctr"/>
                      <a:r>
                        <a:rPr lang="en-IN" sz="1500" b="1" dirty="0">
                          <a:latin typeface="Times New Roman" panose="02020603050405020304" pitchFamily="18" charset="0"/>
                          <a:cs typeface="Times New Roman" panose="02020603050405020304" pitchFamily="18" charset="0"/>
                        </a:rPr>
                        <a:t>13.</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dirty="0">
                          <a:latin typeface="Times New Roman" panose="02020603050405020304" pitchFamily="18" charset="0"/>
                          <a:cs typeface="Times New Roman" panose="02020603050405020304" pitchFamily="18" charset="0"/>
                        </a:rPr>
                        <a:t>Cost Estimation </a:t>
                      </a:r>
                    </a:p>
                  </a:txBody>
                  <a:tcPr>
                    <a:noFill/>
                  </a:tcPr>
                </a:tc>
                <a:tc>
                  <a:txBody>
                    <a:bodyPr/>
                    <a:lstStyle/>
                    <a:p>
                      <a:pPr algn="ctr"/>
                      <a:r>
                        <a:rPr lang="en-IN" sz="1500" b="0" i="0" dirty="0">
                          <a:latin typeface="Times New Roman" panose="02020603050405020304" pitchFamily="18" charset="0"/>
                          <a:cs typeface="Times New Roman" panose="02020603050405020304" pitchFamily="18" charset="0"/>
                        </a:rPr>
                        <a:t>19</a:t>
                      </a:r>
                    </a:p>
                  </a:txBody>
                  <a:tcPr>
                    <a:noFill/>
                  </a:tcPr>
                </a:tc>
                <a:extLst>
                  <a:ext uri="{0D108BD9-81ED-4DB2-BD59-A6C34878D82A}">
                    <a16:rowId xmlns:a16="http://schemas.microsoft.com/office/drawing/2014/main" val="3064880755"/>
                  </a:ext>
                </a:extLst>
              </a:tr>
              <a:tr h="310938">
                <a:tc>
                  <a:txBody>
                    <a:bodyPr/>
                    <a:lstStyle/>
                    <a:p>
                      <a:pPr algn="ctr"/>
                      <a:r>
                        <a:rPr lang="en-IN" sz="1500" b="1" dirty="0">
                          <a:latin typeface="Times New Roman" panose="02020603050405020304" pitchFamily="18" charset="0"/>
                          <a:cs typeface="Times New Roman" panose="02020603050405020304" pitchFamily="18" charset="0"/>
                        </a:rPr>
                        <a:t>14.</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dirty="0">
                          <a:latin typeface="Times New Roman" panose="02020603050405020304" pitchFamily="18" charset="0"/>
                          <a:cs typeface="Times New Roman" panose="02020603050405020304" pitchFamily="18" charset="0"/>
                        </a:rPr>
                        <a:t>References </a:t>
                      </a:r>
                    </a:p>
                  </a:txBody>
                  <a:tcPr>
                    <a:noFill/>
                  </a:tcPr>
                </a:tc>
                <a:tc>
                  <a:txBody>
                    <a:bodyPr/>
                    <a:lstStyle/>
                    <a:p>
                      <a:pPr algn="ctr"/>
                      <a:r>
                        <a:rPr lang="en-IN" sz="1500" b="0" i="0" dirty="0">
                          <a:latin typeface="Times New Roman" panose="02020603050405020304" pitchFamily="18" charset="0"/>
                          <a:cs typeface="Times New Roman" panose="02020603050405020304" pitchFamily="18" charset="0"/>
                        </a:rPr>
                        <a:t>20</a:t>
                      </a:r>
                    </a:p>
                  </a:txBody>
                  <a:tcPr>
                    <a:noFill/>
                  </a:tcPr>
                </a:tc>
                <a:extLst>
                  <a:ext uri="{0D108BD9-81ED-4DB2-BD59-A6C34878D82A}">
                    <a16:rowId xmlns:a16="http://schemas.microsoft.com/office/drawing/2014/main" val="931149460"/>
                  </a:ext>
                </a:extLst>
              </a:tr>
            </a:tbl>
          </a:graphicData>
        </a:graphic>
      </p:graphicFrame>
    </p:spTree>
    <p:custDataLst>
      <p:tags r:id="rId1"/>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6172200"/>
            <a:ext cx="914400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 name="Title 1"/>
          <p:cNvSpPr>
            <a:spLocks noGrp="1"/>
          </p:cNvSpPr>
          <p:nvPr>
            <p:ph type="title"/>
          </p:nvPr>
        </p:nvSpPr>
        <p:spPr>
          <a:xfrm>
            <a:off x="457200" y="1066800"/>
            <a:ext cx="8229600" cy="1143000"/>
          </a:xfrm>
        </p:spPr>
        <p:txBody>
          <a:bodyPr/>
          <a:lstStyle/>
          <a:p>
            <a:r>
              <a:rPr lang="en-US" b="1" u="sng" dirty="0">
                <a:latin typeface="Times New Roman" panose="02020603050405020304" pitchFamily="18" charset="0"/>
                <a:cs typeface="Times New Roman" panose="02020603050405020304" pitchFamily="18" charset="0"/>
              </a:rPr>
              <a:t>TITLE</a:t>
            </a:r>
          </a:p>
        </p:txBody>
      </p:sp>
      <p:sp>
        <p:nvSpPr>
          <p:cNvPr id="3" name="Content Placeholder 2"/>
          <p:cNvSpPr>
            <a:spLocks noGrp="1"/>
          </p:cNvSpPr>
          <p:nvPr>
            <p:ph idx="1"/>
          </p:nvPr>
        </p:nvSpPr>
        <p:spPr>
          <a:xfrm>
            <a:off x="457200" y="2133600"/>
            <a:ext cx="8229600" cy="3581400"/>
          </a:xfrm>
        </p:spPr>
        <p:txBody>
          <a:bodyPr>
            <a:normAutofit fontScale="85000" lnSpcReduction="20000"/>
          </a:bodyPr>
          <a:lstStyle/>
          <a:p>
            <a:pPr algn="ctr">
              <a:buNone/>
            </a:pPr>
            <a:r>
              <a:rPr lang="en-GB" dirty="0">
                <a:latin typeface="Times New Roman" panose="02020603050405020304" pitchFamily="18" charset="0"/>
                <a:cs typeface="Times New Roman" panose="02020603050405020304" pitchFamily="18" charset="0"/>
              </a:rPr>
              <a:t>“</a:t>
            </a:r>
            <a:r>
              <a:rPr lang="en-GB" u="sng" dirty="0">
                <a:latin typeface="Times New Roman" panose="02020603050405020304" pitchFamily="18" charset="0"/>
                <a:cs typeface="Times New Roman" panose="02020603050405020304" pitchFamily="18" charset="0"/>
              </a:rPr>
              <a:t>PROTOTYPE OF MECHANICAL FOOTSTEP POWER GENERATOR</a:t>
            </a:r>
            <a:r>
              <a:rPr lang="en-GB" dirty="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design, after fabrication will convert     “mechanical energy” to “electrical energy”.</a:t>
            </a:r>
          </a:p>
          <a:p>
            <a:pPr>
              <a:buFont typeface="Wingdings" panose="05000000000000000000" pitchFamily="2" charset="2"/>
              <a:buChar char="Ø"/>
            </a:pPr>
            <a:r>
              <a:rPr lang="en-US" u="sng" dirty="0">
                <a:latin typeface="Times New Roman" panose="02020603050405020304" pitchFamily="18" charset="0"/>
                <a:cs typeface="Times New Roman" panose="02020603050405020304" pitchFamily="18" charset="0"/>
              </a:rPr>
              <a:t>Prototype</a:t>
            </a:r>
            <a:r>
              <a:rPr lang="en-US" dirty="0">
                <a:latin typeface="Times New Roman" panose="02020603050405020304" pitchFamily="18" charset="0"/>
                <a:cs typeface="Times New Roman" panose="02020603050405020304" pitchFamily="18" charset="0"/>
              </a:rPr>
              <a:t>: As this is an early sample model </a:t>
            </a:r>
            <a:r>
              <a:rPr lang="en-GB" dirty="0">
                <a:latin typeface="Times New Roman" panose="02020603050405020304" pitchFamily="18" charset="0"/>
                <a:cs typeface="Times New Roman" panose="02020603050405020304" pitchFamily="18" charset="0"/>
              </a:rPr>
              <a:t>built to test a concept.</a:t>
            </a:r>
          </a:p>
          <a:p>
            <a:pPr>
              <a:buFont typeface="Wingdings" panose="05000000000000000000" pitchFamily="2" charset="2"/>
              <a:buChar char="Ø"/>
            </a:pPr>
            <a:r>
              <a:rPr lang="en-US" u="sng" dirty="0">
                <a:latin typeface="Times New Roman" panose="02020603050405020304" pitchFamily="18" charset="0"/>
                <a:cs typeface="Times New Roman" panose="02020603050405020304" pitchFamily="18" charset="0"/>
              </a:rPr>
              <a:t>Footstep</a:t>
            </a:r>
            <a:r>
              <a:rPr lang="en-US" dirty="0">
                <a:latin typeface="Times New Roman" panose="02020603050405020304" pitchFamily="18" charset="0"/>
                <a:cs typeface="Times New Roman" panose="02020603050405020304" pitchFamily="18" charset="0"/>
              </a:rPr>
              <a:t>: It is used in title to show the production of electricity, using movement </a:t>
            </a:r>
            <a:r>
              <a:rPr lang="en-US">
                <a:latin typeface="Times New Roman" panose="02020603050405020304" pitchFamily="18" charset="0"/>
                <a:cs typeface="Times New Roman" panose="02020603050405020304" pitchFamily="18" charset="0"/>
              </a:rPr>
              <a:t>of footsteps</a:t>
            </a:r>
            <a:r>
              <a:rPr lang="en-US" dirty="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u="sng" dirty="0">
                <a:latin typeface="Times New Roman" panose="02020603050405020304" pitchFamily="18" charset="0"/>
                <a:cs typeface="Times New Roman" panose="02020603050405020304" pitchFamily="18" charset="0"/>
              </a:rPr>
              <a:t>Generator</a:t>
            </a:r>
            <a:r>
              <a:rPr lang="en-US" dirty="0">
                <a:latin typeface="Times New Roman" panose="02020603050405020304" pitchFamily="18" charset="0"/>
                <a:cs typeface="Times New Roman" panose="02020603050405020304" pitchFamily="18" charset="0"/>
              </a:rPr>
              <a:t>: It’s used as this model generates electricity.</a:t>
            </a:r>
          </a:p>
        </p:txBody>
      </p:sp>
      <p:sp>
        <p:nvSpPr>
          <p:cNvPr id="4" name="Date Placeholder 3"/>
          <p:cNvSpPr>
            <a:spLocks noGrp="1"/>
          </p:cNvSpPr>
          <p:nvPr>
            <p:ph type="dt" sz="half" idx="10"/>
          </p:nvPr>
        </p:nvSpPr>
        <p:spPr>
          <a:xfrm>
            <a:off x="0" y="6324600"/>
            <a:ext cx="2133600" cy="365125"/>
          </a:xfrm>
        </p:spPr>
        <p:txBody>
          <a:bodyPr/>
          <a:lstStyle/>
          <a:p>
            <a:fld id="{FBDCD1DF-87C9-42CB-A6DF-B21146939398}" type="datetime1">
              <a:rPr lang="en-US" b="1" smtClean="0">
                <a:solidFill>
                  <a:schemeClr val="tx1"/>
                </a:solidFill>
              </a:rPr>
              <a:pPr/>
              <a:t>8/17/2021</a:t>
            </a:fld>
            <a:endParaRPr lang="en-US" b="1" dirty="0">
              <a:solidFill>
                <a:schemeClr val="tx1"/>
              </a:solidFill>
            </a:endParaRPr>
          </a:p>
        </p:txBody>
      </p:sp>
      <p:sp>
        <p:nvSpPr>
          <p:cNvPr id="5" name="Footer Placeholder 4"/>
          <p:cNvSpPr>
            <a:spLocks noGrp="1"/>
          </p:cNvSpPr>
          <p:nvPr>
            <p:ph type="ftr" sz="quarter" idx="11"/>
          </p:nvPr>
        </p:nvSpPr>
        <p:spPr>
          <a:xfrm>
            <a:off x="1447800" y="6356350"/>
            <a:ext cx="6858000" cy="365125"/>
          </a:xfrm>
        </p:spPr>
        <p:txBody>
          <a:bodyPr/>
          <a:lstStyle/>
          <a:p>
            <a:r>
              <a:rPr lang="en-US" b="1" dirty="0">
                <a:solidFill>
                  <a:schemeClr val="tx1"/>
                </a:solidFill>
              </a:rPr>
              <a:t>Department of Mechanical Engineering, Siddaganga Institute of Technology, Tumakuru, Karnataka, India</a:t>
            </a:r>
          </a:p>
        </p:txBody>
      </p:sp>
      <p:sp>
        <p:nvSpPr>
          <p:cNvPr id="6" name="Slide Number Placeholder 5"/>
          <p:cNvSpPr>
            <a:spLocks noGrp="1"/>
          </p:cNvSpPr>
          <p:nvPr>
            <p:ph type="sldNum" sz="quarter" idx="12"/>
          </p:nvPr>
        </p:nvSpPr>
        <p:spPr>
          <a:xfrm>
            <a:off x="7010400" y="6356350"/>
            <a:ext cx="2133600" cy="365125"/>
          </a:xfrm>
        </p:spPr>
        <p:txBody>
          <a:bodyPr/>
          <a:lstStyle/>
          <a:p>
            <a:fld id="{B6F15528-21DE-4FAA-801E-634DDDAF4B2B}" type="slidenum">
              <a:rPr lang="en-US" smtClean="0">
                <a:solidFill>
                  <a:schemeClr val="tx1"/>
                </a:solidFill>
              </a:rPr>
              <a:pPr/>
              <a:t>4</a:t>
            </a:fld>
            <a:endParaRPr lang="en-US" dirty="0">
              <a:solidFill>
                <a:schemeClr val="tx1"/>
              </a:solidFill>
            </a:endParaRPr>
          </a:p>
        </p:txBody>
      </p:sp>
      <p:pic>
        <p:nvPicPr>
          <p:cNvPr id="8" name="Picture 3" descr="D:\B VISHWASH\VB - 2018 - 19\MINI PROJECT\newsit3.jpg"/>
          <p:cNvPicPr>
            <a:picLocks noChangeAspect="1" noChangeArrowheads="1"/>
          </p:cNvPicPr>
          <p:nvPr/>
        </p:nvPicPr>
        <p:blipFill>
          <a:blip r:embed="rId3" cstate="print"/>
          <a:srcRect/>
          <a:stretch>
            <a:fillRect/>
          </a:stretch>
        </p:blipFill>
        <p:spPr bwMode="auto">
          <a:xfrm>
            <a:off x="0" y="0"/>
            <a:ext cx="9181795" cy="1295400"/>
          </a:xfrm>
          <a:prstGeom prst="rect">
            <a:avLst/>
          </a:prstGeom>
          <a:noFill/>
        </p:spPr>
      </p:pic>
      <p:graphicFrame>
        <p:nvGraphicFramePr>
          <p:cNvPr id="9" name="Diagram 8">
            <a:extLst>
              <a:ext uri="{FF2B5EF4-FFF2-40B4-BE49-F238E27FC236}">
                <a16:creationId xmlns:a16="http://schemas.microsoft.com/office/drawing/2014/main" id="{EEDCAA5B-EFA7-4A50-8CBD-04EFC96D41D5}"/>
              </a:ext>
            </a:extLst>
          </p:cNvPr>
          <p:cNvGraphicFramePr/>
          <p:nvPr>
            <p:extLst>
              <p:ext uri="{D42A27DB-BD31-4B8C-83A1-F6EECF244321}">
                <p14:modId xmlns:p14="http://schemas.microsoft.com/office/powerpoint/2010/main" val="947058792"/>
              </p:ext>
            </p:extLst>
          </p:nvPr>
        </p:nvGraphicFramePr>
        <p:xfrm>
          <a:off x="6858000" y="2393949"/>
          <a:ext cx="2209800" cy="15012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1000" fill="hold"/>
                                        <p:tgtEl>
                                          <p:spTgt spid="9"/>
                                        </p:tgtEl>
                                        <p:attrNameLst>
                                          <p:attrName>ppt_w</p:attrName>
                                        </p:attrNameLst>
                                      </p:cBhvr>
                                      <p:tavLst>
                                        <p:tav tm="0">
                                          <p:val>
                                            <p:fltVal val="0"/>
                                          </p:val>
                                        </p:tav>
                                        <p:tav tm="100000">
                                          <p:val>
                                            <p:strVal val="#ppt_w"/>
                                          </p:val>
                                        </p:tav>
                                      </p:tavLst>
                                    </p:anim>
                                    <p:anim calcmode="lin" valueType="num">
                                      <p:cBhvr>
                                        <p:cTn id="23" dur="1000" fill="hold"/>
                                        <p:tgtEl>
                                          <p:spTgt spid="9"/>
                                        </p:tgtEl>
                                        <p:attrNameLst>
                                          <p:attrName>ppt_h</p:attrName>
                                        </p:attrNameLst>
                                      </p:cBhvr>
                                      <p:tavLst>
                                        <p:tav tm="0">
                                          <p:val>
                                            <p:fltVal val="0"/>
                                          </p:val>
                                        </p:tav>
                                        <p:tav tm="100000">
                                          <p:val>
                                            <p:strVal val="#ppt_h"/>
                                          </p:val>
                                        </p:tav>
                                      </p:tavLst>
                                    </p:anim>
                                    <p:anim calcmode="lin" valueType="num">
                                      <p:cBhvr>
                                        <p:cTn id="24" dur="1000" fill="hold"/>
                                        <p:tgtEl>
                                          <p:spTgt spid="9"/>
                                        </p:tgtEl>
                                        <p:attrNameLst>
                                          <p:attrName>style.rotation</p:attrName>
                                        </p:attrNameLst>
                                      </p:cBhvr>
                                      <p:tavLst>
                                        <p:tav tm="0">
                                          <p:val>
                                            <p:fltVal val="90"/>
                                          </p:val>
                                        </p:tav>
                                        <p:tav tm="100000">
                                          <p:val>
                                            <p:fltVal val="0"/>
                                          </p:val>
                                        </p:tav>
                                      </p:tavLst>
                                    </p:anim>
                                    <p:animEffect transition="in" filter="fade">
                                      <p:cBhvr>
                                        <p:cTn id="25" dur="10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500"/>
                                        <p:tgtEl>
                                          <p:spTgt spid="3">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Graphic spid="9"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6172200"/>
            <a:ext cx="914400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1066800"/>
            <a:ext cx="8229600" cy="1143000"/>
          </a:xfrm>
        </p:spPr>
        <p:txBody>
          <a:bodyPr/>
          <a:lstStyle/>
          <a:p>
            <a:r>
              <a:rPr lang="en-US" b="1" u="sng" dirty="0">
                <a:latin typeface="Times New Roman" panose="02020603050405020304" pitchFamily="18" charset="0"/>
                <a:cs typeface="Times New Roman" panose="02020603050405020304" pitchFamily="18" charset="0"/>
              </a:rPr>
              <a:t>OBJECTIVES</a:t>
            </a:r>
          </a:p>
        </p:txBody>
      </p:sp>
      <p:sp>
        <p:nvSpPr>
          <p:cNvPr id="3" name="Content Placeholder 2"/>
          <p:cNvSpPr>
            <a:spLocks noGrp="1"/>
          </p:cNvSpPr>
          <p:nvPr>
            <p:ph idx="1"/>
          </p:nvPr>
        </p:nvSpPr>
        <p:spPr>
          <a:xfrm>
            <a:off x="457200" y="2133600"/>
            <a:ext cx="8229600" cy="3581400"/>
          </a:xfrm>
        </p:spPr>
        <p:txBody>
          <a:bodyPr>
            <a:normAutofit fontScale="92500" lnSpcReduction="20000"/>
          </a:bodyPr>
          <a:lstStyle/>
          <a:p>
            <a:pPr>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a:t>
            </a:r>
            <a:r>
              <a:rPr lang="en-GB" b="1" u="sng" dirty="0">
                <a:latin typeface="Times New Roman" panose="02020603050405020304" pitchFamily="18" charset="0"/>
                <a:cs typeface="Times New Roman" panose="02020603050405020304" pitchFamily="18" charset="0"/>
              </a:rPr>
              <a:t>main aim </a:t>
            </a:r>
            <a:r>
              <a:rPr lang="en-GB" dirty="0">
                <a:latin typeface="Times New Roman" panose="02020603050405020304" pitchFamily="18" charset="0"/>
                <a:cs typeface="Times New Roman" panose="02020603050405020304" pitchFamily="18" charset="0"/>
              </a:rPr>
              <a:t>of this project is to develop a much cleaner way of power generation.</a:t>
            </a:r>
          </a:p>
          <a:p>
            <a:pPr>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 successful model of this, will help to bring down the global warming as well as help in  reducing the power shortages.</a:t>
            </a:r>
          </a:p>
          <a:p>
            <a:pPr>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model will help in converting waste energy of foot power to some useful electrical energy, which can be utilized further or saved for later usage.</a:t>
            </a:r>
          </a:p>
        </p:txBody>
      </p:sp>
      <p:sp>
        <p:nvSpPr>
          <p:cNvPr id="4" name="Date Placeholder 3"/>
          <p:cNvSpPr>
            <a:spLocks noGrp="1"/>
          </p:cNvSpPr>
          <p:nvPr>
            <p:ph type="dt" sz="half" idx="10"/>
          </p:nvPr>
        </p:nvSpPr>
        <p:spPr>
          <a:xfrm>
            <a:off x="0" y="6324600"/>
            <a:ext cx="2133600" cy="365125"/>
          </a:xfrm>
        </p:spPr>
        <p:txBody>
          <a:bodyPr/>
          <a:lstStyle/>
          <a:p>
            <a:fld id="{FBDCD1DF-87C9-42CB-A6DF-B21146939398}" type="datetime1">
              <a:rPr lang="en-US" b="1" smtClean="0">
                <a:solidFill>
                  <a:schemeClr val="tx1"/>
                </a:solidFill>
              </a:rPr>
              <a:pPr/>
              <a:t>8/17/2021</a:t>
            </a:fld>
            <a:endParaRPr lang="en-US" b="1" dirty="0">
              <a:solidFill>
                <a:schemeClr val="tx1"/>
              </a:solidFill>
            </a:endParaRPr>
          </a:p>
        </p:txBody>
      </p:sp>
      <p:sp>
        <p:nvSpPr>
          <p:cNvPr id="5" name="Footer Placeholder 4"/>
          <p:cNvSpPr>
            <a:spLocks noGrp="1"/>
          </p:cNvSpPr>
          <p:nvPr>
            <p:ph type="ftr" sz="quarter" idx="11"/>
          </p:nvPr>
        </p:nvSpPr>
        <p:spPr>
          <a:xfrm>
            <a:off x="1447800" y="6356350"/>
            <a:ext cx="6858000" cy="365125"/>
          </a:xfrm>
        </p:spPr>
        <p:txBody>
          <a:bodyPr/>
          <a:lstStyle/>
          <a:p>
            <a:r>
              <a:rPr lang="en-US" b="1" dirty="0">
                <a:solidFill>
                  <a:schemeClr val="tx1"/>
                </a:solidFill>
              </a:rPr>
              <a:t>Department of Mechanical Engineering, Siddaganga Institute of Technology, Tumakuru, Karnataka, India</a:t>
            </a:r>
          </a:p>
        </p:txBody>
      </p:sp>
      <p:sp>
        <p:nvSpPr>
          <p:cNvPr id="6" name="Slide Number Placeholder 5"/>
          <p:cNvSpPr>
            <a:spLocks noGrp="1"/>
          </p:cNvSpPr>
          <p:nvPr>
            <p:ph type="sldNum" sz="quarter" idx="12"/>
          </p:nvPr>
        </p:nvSpPr>
        <p:spPr>
          <a:xfrm>
            <a:off x="7010400" y="6356350"/>
            <a:ext cx="2133600" cy="365125"/>
          </a:xfrm>
        </p:spPr>
        <p:txBody>
          <a:bodyPr/>
          <a:lstStyle/>
          <a:p>
            <a:fld id="{B6F15528-21DE-4FAA-801E-634DDDAF4B2B}" type="slidenum">
              <a:rPr lang="en-US" b="1" smtClean="0">
                <a:solidFill>
                  <a:schemeClr val="tx1"/>
                </a:solidFill>
              </a:rPr>
              <a:pPr/>
              <a:t>5</a:t>
            </a:fld>
            <a:endParaRPr lang="en-US" b="1" dirty="0">
              <a:solidFill>
                <a:schemeClr val="tx1"/>
              </a:solidFill>
            </a:endParaRPr>
          </a:p>
        </p:txBody>
      </p:sp>
      <p:pic>
        <p:nvPicPr>
          <p:cNvPr id="8" name="Picture 3" descr="D:\B VISHWASH\VB - 2018 - 19\MINI PROJECT\newsit3.jpg"/>
          <p:cNvPicPr>
            <a:picLocks noChangeAspect="1" noChangeArrowheads="1"/>
          </p:cNvPicPr>
          <p:nvPr/>
        </p:nvPicPr>
        <p:blipFill>
          <a:blip r:embed="rId3" cstate="print"/>
          <a:srcRect/>
          <a:stretch>
            <a:fillRect/>
          </a:stretch>
        </p:blipFill>
        <p:spPr bwMode="auto">
          <a:xfrm>
            <a:off x="0" y="0"/>
            <a:ext cx="9181795" cy="1295400"/>
          </a:xfrm>
          <a:prstGeom prst="rect">
            <a:avLst/>
          </a:prstGeom>
          <a:noFill/>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6172200"/>
            <a:ext cx="914400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1066800"/>
            <a:ext cx="8229600" cy="1143000"/>
          </a:xfrm>
        </p:spPr>
        <p:txBody>
          <a:bodyPr/>
          <a:lstStyle/>
          <a:p>
            <a:r>
              <a:rPr lang="en-US" b="1" u="sng" dirty="0">
                <a:latin typeface="Times New Roman" panose="02020603050405020304" pitchFamily="18" charset="0"/>
                <a:cs typeface="Times New Roman" panose="02020603050405020304" pitchFamily="18" charset="0"/>
              </a:rPr>
              <a:t>OBJECTIVES</a:t>
            </a:r>
            <a:r>
              <a:rPr lang="en-US"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(Continued)</a:t>
            </a:r>
            <a:endParaRPr lang="en-US"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2133600"/>
            <a:ext cx="8229600" cy="3581400"/>
          </a:xfrm>
        </p:spPr>
        <p:txBody>
          <a:bodyPr/>
          <a:lstStyle/>
          <a:p>
            <a:pPr>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Implementing this model in places where movement of people is abundant (like  Gym Health Centre, Exercises equipment, Hospital),      will generate electric energy,                    which will reduce the load &amp;             dependency on non-</a:t>
            </a:r>
            <a:r>
              <a:rPr lang="en-IN" dirty="0">
                <a:latin typeface="Times New Roman" panose="02020603050405020304" pitchFamily="18" charset="0"/>
                <a:cs typeface="Times New Roman" panose="02020603050405020304" pitchFamily="18" charset="0"/>
              </a:rPr>
              <a:t>renewable                      resources</a:t>
            </a:r>
            <a:r>
              <a:rPr lang="en-GB" dirty="0">
                <a:latin typeface="Times New Roman" panose="02020603050405020304" pitchFamily="18" charset="0"/>
                <a:cs typeface="Times New Roman" panose="02020603050405020304" pitchFamily="18" charset="0"/>
              </a:rPr>
              <a:t> of energy.</a:t>
            </a: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a:xfrm>
            <a:off x="0" y="6324600"/>
            <a:ext cx="2133600" cy="365125"/>
          </a:xfrm>
        </p:spPr>
        <p:txBody>
          <a:bodyPr/>
          <a:lstStyle/>
          <a:p>
            <a:fld id="{FBDCD1DF-87C9-42CB-A6DF-B21146939398}" type="datetime1">
              <a:rPr lang="en-US" b="1" smtClean="0">
                <a:solidFill>
                  <a:schemeClr val="tx1"/>
                </a:solidFill>
              </a:rPr>
              <a:pPr/>
              <a:t>8/17/2021</a:t>
            </a:fld>
            <a:endParaRPr lang="en-US" b="1" dirty="0">
              <a:solidFill>
                <a:schemeClr val="tx1"/>
              </a:solidFill>
            </a:endParaRPr>
          </a:p>
        </p:txBody>
      </p:sp>
      <p:sp>
        <p:nvSpPr>
          <p:cNvPr id="5" name="Footer Placeholder 4"/>
          <p:cNvSpPr>
            <a:spLocks noGrp="1"/>
          </p:cNvSpPr>
          <p:nvPr>
            <p:ph type="ftr" sz="quarter" idx="11"/>
          </p:nvPr>
        </p:nvSpPr>
        <p:spPr>
          <a:xfrm>
            <a:off x="1447800" y="6356350"/>
            <a:ext cx="6858000" cy="365125"/>
          </a:xfrm>
        </p:spPr>
        <p:txBody>
          <a:bodyPr/>
          <a:lstStyle/>
          <a:p>
            <a:r>
              <a:rPr lang="en-US" b="1" dirty="0">
                <a:solidFill>
                  <a:schemeClr val="tx1"/>
                </a:solidFill>
              </a:rPr>
              <a:t>Department of Mechanical Engineering, Siddaganga Institute of Technology, Tumakuru, Karnataka, India</a:t>
            </a:r>
          </a:p>
        </p:txBody>
      </p:sp>
      <p:sp>
        <p:nvSpPr>
          <p:cNvPr id="6" name="Slide Number Placeholder 5"/>
          <p:cNvSpPr>
            <a:spLocks noGrp="1"/>
          </p:cNvSpPr>
          <p:nvPr>
            <p:ph type="sldNum" sz="quarter" idx="12"/>
          </p:nvPr>
        </p:nvSpPr>
        <p:spPr>
          <a:xfrm>
            <a:off x="7010400" y="6356350"/>
            <a:ext cx="2133600" cy="365125"/>
          </a:xfrm>
        </p:spPr>
        <p:txBody>
          <a:bodyPr/>
          <a:lstStyle/>
          <a:p>
            <a:fld id="{B6F15528-21DE-4FAA-801E-634DDDAF4B2B}" type="slidenum">
              <a:rPr lang="en-US" b="1" smtClean="0">
                <a:solidFill>
                  <a:schemeClr val="tx1"/>
                </a:solidFill>
              </a:rPr>
              <a:pPr/>
              <a:t>6</a:t>
            </a:fld>
            <a:endParaRPr lang="en-US" b="1" dirty="0">
              <a:solidFill>
                <a:schemeClr val="tx1"/>
              </a:solidFill>
            </a:endParaRPr>
          </a:p>
        </p:txBody>
      </p:sp>
      <p:pic>
        <p:nvPicPr>
          <p:cNvPr id="8" name="Picture 3" descr="D:\B VISHWASH\VB - 2018 - 19\MINI PROJECT\newsit3.jpg"/>
          <p:cNvPicPr>
            <a:picLocks noChangeAspect="1" noChangeArrowheads="1"/>
          </p:cNvPicPr>
          <p:nvPr/>
        </p:nvPicPr>
        <p:blipFill>
          <a:blip r:embed="rId3" cstate="print"/>
          <a:srcRect/>
          <a:stretch>
            <a:fillRect/>
          </a:stretch>
        </p:blipFill>
        <p:spPr bwMode="auto">
          <a:xfrm>
            <a:off x="0" y="0"/>
            <a:ext cx="9181795" cy="1295400"/>
          </a:xfrm>
          <a:prstGeom prst="rect">
            <a:avLst/>
          </a:prstGeom>
          <a:noFill/>
        </p:spPr>
      </p:pic>
      <p:pic>
        <p:nvPicPr>
          <p:cNvPr id="10" name="Picture 9">
            <a:extLst>
              <a:ext uri="{FF2B5EF4-FFF2-40B4-BE49-F238E27FC236}">
                <a16:creationId xmlns:a16="http://schemas.microsoft.com/office/drawing/2014/main" id="{73502A5E-D63F-45C4-8C54-058E1BAA9A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3749675"/>
            <a:ext cx="2330450" cy="2330450"/>
          </a:xfrm>
          <a:prstGeom prst="rect">
            <a:avLst/>
          </a:prstGeom>
          <a:effectLst>
            <a:outerShdw blurRad="50800" dist="38100" dir="18900000" algn="bl" rotWithShape="0">
              <a:prstClr val="black">
                <a:alpha val="40000"/>
              </a:prstClr>
            </a:outerShdw>
          </a:effectLst>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6172200"/>
            <a:ext cx="914400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1066800"/>
            <a:ext cx="8229600" cy="1143000"/>
          </a:xfrm>
        </p:spPr>
        <p:txBody>
          <a:bodyPr>
            <a:noAutofit/>
          </a:bodyPr>
          <a:lstStyle/>
          <a:p>
            <a:r>
              <a:rPr lang="en-US" sz="3200" b="1" u="sng" dirty="0">
                <a:latin typeface="Times New Roman" panose="02020603050405020304" pitchFamily="18" charset="0"/>
                <a:cs typeface="Times New Roman" panose="02020603050405020304" pitchFamily="18" charset="0"/>
              </a:rPr>
              <a:t>OUTCOMES OF LITERATURE REVIEW</a:t>
            </a:r>
          </a:p>
        </p:txBody>
      </p:sp>
      <p:sp>
        <p:nvSpPr>
          <p:cNvPr id="3" name="Content Placeholder 2"/>
          <p:cNvSpPr>
            <a:spLocks noGrp="1"/>
          </p:cNvSpPr>
          <p:nvPr>
            <p:ph idx="1"/>
          </p:nvPr>
        </p:nvSpPr>
        <p:spPr>
          <a:xfrm>
            <a:off x="457200" y="2133600"/>
            <a:ext cx="8229600" cy="3581400"/>
          </a:xfrm>
        </p:spPr>
        <p:txBody>
          <a:bodyPr>
            <a:normAutofit fontScale="92500" lnSpcReduction="20000"/>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 our model, we have used </a:t>
            </a:r>
            <a:r>
              <a:rPr lang="en-GB" dirty="0">
                <a:latin typeface="Times New Roman" panose="02020603050405020304" pitchFamily="18" charset="0"/>
                <a:cs typeface="Times New Roman" panose="02020603050405020304" pitchFamily="18" charset="0"/>
              </a:rPr>
              <a:t>rack and pinion mechanism, as it has fewer parts, is lighter and is easy to repair compared to other mechanism.</a:t>
            </a:r>
          </a:p>
          <a:p>
            <a:pPr>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Our model uses gear train to increase the speed of rotation of motor shaft.</a:t>
            </a:r>
          </a:p>
          <a:p>
            <a:pPr>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there is no need of input power from external sources (mains), there is no pollution or harm to </a:t>
            </a:r>
            <a:r>
              <a:rPr lang="en-GB">
                <a:latin typeface="Times New Roman" panose="02020603050405020304" pitchFamily="18" charset="0"/>
                <a:cs typeface="Times New Roman" panose="02020603050405020304" pitchFamily="18" charset="0"/>
              </a:rPr>
              <a:t>the environment, </a:t>
            </a:r>
            <a:r>
              <a:rPr lang="en-GB" dirty="0">
                <a:latin typeface="Times New Roman" panose="02020603050405020304" pitchFamily="18" charset="0"/>
                <a:cs typeface="Times New Roman" panose="02020603050405020304" pitchFamily="18" charset="0"/>
              </a:rPr>
              <a:t>in this source of energy generation.</a:t>
            </a: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a:xfrm>
            <a:off x="0" y="6324600"/>
            <a:ext cx="2133600" cy="365125"/>
          </a:xfrm>
        </p:spPr>
        <p:txBody>
          <a:bodyPr/>
          <a:lstStyle/>
          <a:p>
            <a:fld id="{FBDCD1DF-87C9-42CB-A6DF-B21146939398}" type="datetime1">
              <a:rPr lang="en-US" b="1" smtClean="0">
                <a:solidFill>
                  <a:schemeClr val="tx1"/>
                </a:solidFill>
              </a:rPr>
              <a:pPr/>
              <a:t>8/17/2021</a:t>
            </a:fld>
            <a:endParaRPr lang="en-US" b="1" dirty="0">
              <a:solidFill>
                <a:schemeClr val="tx1"/>
              </a:solidFill>
            </a:endParaRPr>
          </a:p>
        </p:txBody>
      </p:sp>
      <p:sp>
        <p:nvSpPr>
          <p:cNvPr id="5" name="Footer Placeholder 4"/>
          <p:cNvSpPr>
            <a:spLocks noGrp="1"/>
          </p:cNvSpPr>
          <p:nvPr>
            <p:ph type="ftr" sz="quarter" idx="11"/>
          </p:nvPr>
        </p:nvSpPr>
        <p:spPr>
          <a:xfrm>
            <a:off x="1447800" y="6356350"/>
            <a:ext cx="6858000" cy="365125"/>
          </a:xfrm>
        </p:spPr>
        <p:txBody>
          <a:bodyPr/>
          <a:lstStyle/>
          <a:p>
            <a:r>
              <a:rPr lang="en-US" b="1" dirty="0">
                <a:solidFill>
                  <a:schemeClr val="tx1"/>
                </a:solidFill>
              </a:rPr>
              <a:t>Department of Mechanical Engineering, Siddaganga Institute of Technology, Tumakuru, Karnataka, India</a:t>
            </a:r>
          </a:p>
        </p:txBody>
      </p:sp>
      <p:sp>
        <p:nvSpPr>
          <p:cNvPr id="6" name="Slide Number Placeholder 5"/>
          <p:cNvSpPr>
            <a:spLocks noGrp="1"/>
          </p:cNvSpPr>
          <p:nvPr>
            <p:ph type="sldNum" sz="quarter" idx="12"/>
          </p:nvPr>
        </p:nvSpPr>
        <p:spPr>
          <a:xfrm>
            <a:off x="7010400" y="6356350"/>
            <a:ext cx="2133600" cy="365125"/>
          </a:xfrm>
        </p:spPr>
        <p:txBody>
          <a:bodyPr/>
          <a:lstStyle/>
          <a:p>
            <a:fld id="{B6F15528-21DE-4FAA-801E-634DDDAF4B2B}" type="slidenum">
              <a:rPr lang="en-US" b="1" smtClean="0">
                <a:solidFill>
                  <a:schemeClr val="tx1"/>
                </a:solidFill>
              </a:rPr>
              <a:pPr/>
              <a:t>7</a:t>
            </a:fld>
            <a:endParaRPr lang="en-US" b="1" dirty="0">
              <a:solidFill>
                <a:schemeClr val="tx1"/>
              </a:solidFill>
            </a:endParaRPr>
          </a:p>
        </p:txBody>
      </p:sp>
      <p:pic>
        <p:nvPicPr>
          <p:cNvPr id="8" name="Picture 3" descr="D:\B VISHWASH\VB - 2018 - 19\MINI PROJECT\newsit3.jpg"/>
          <p:cNvPicPr>
            <a:picLocks noChangeAspect="1" noChangeArrowheads="1"/>
          </p:cNvPicPr>
          <p:nvPr/>
        </p:nvPicPr>
        <p:blipFill>
          <a:blip r:embed="rId3" cstate="print"/>
          <a:srcRect/>
          <a:stretch>
            <a:fillRect/>
          </a:stretch>
        </p:blipFill>
        <p:spPr bwMode="auto">
          <a:xfrm>
            <a:off x="0" y="0"/>
            <a:ext cx="9181795" cy="1295400"/>
          </a:xfrm>
          <a:prstGeom prst="rect">
            <a:avLst/>
          </a:prstGeom>
          <a:noFill/>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6172200"/>
            <a:ext cx="914400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1066800"/>
            <a:ext cx="8229600" cy="1143000"/>
          </a:xfrm>
        </p:spPr>
        <p:txBody>
          <a:bodyPr/>
          <a:lstStyle/>
          <a:p>
            <a:r>
              <a:rPr lang="en-US" b="1" u="sng" dirty="0">
                <a:latin typeface="Times New Roman" panose="02020603050405020304" pitchFamily="18" charset="0"/>
                <a:cs typeface="Times New Roman" panose="02020603050405020304" pitchFamily="18" charset="0"/>
              </a:rPr>
              <a:t>SCOPE &amp; MOTIVATION</a:t>
            </a:r>
          </a:p>
        </p:txBody>
      </p:sp>
      <p:sp>
        <p:nvSpPr>
          <p:cNvPr id="3" name="Content Placeholder 2"/>
          <p:cNvSpPr>
            <a:spLocks noGrp="1"/>
          </p:cNvSpPr>
          <p:nvPr>
            <p:ph idx="1"/>
          </p:nvPr>
        </p:nvSpPr>
        <p:spPr>
          <a:xfrm>
            <a:off x="457200" y="2133600"/>
            <a:ext cx="8229600" cy="3962400"/>
          </a:xfrm>
        </p:spPr>
        <p:txBody>
          <a:bodyPr>
            <a:normAutofit fontScale="92500" lnSpcReduction="20000"/>
          </a:bodyPr>
          <a:lstStyle/>
          <a:p>
            <a:pPr marL="0" indent="0">
              <a:buNone/>
            </a:pPr>
            <a:r>
              <a:rPr lang="en-GB" u="sng" dirty="0">
                <a:latin typeface="Times New Roman" panose="02020603050405020304" pitchFamily="18" charset="0"/>
                <a:cs typeface="Times New Roman" panose="02020603050405020304" pitchFamily="18" charset="0"/>
              </a:rPr>
              <a:t>Scope</a:t>
            </a:r>
            <a:r>
              <a:rPr lang="en-GB" dirty="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project has been designed specially for athletes, to work on their fitness and training, while simultaneously producing electricity.</a:t>
            </a:r>
          </a:p>
          <a:p>
            <a:pPr>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project power generation using foot step, has been designed and developed successfully for the demonstration purpose. </a:t>
            </a:r>
          </a:p>
          <a:p>
            <a:pPr>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 prototype module is constructed considering an actual model &amp; results are found.  </a:t>
            </a: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a:xfrm>
            <a:off x="0" y="6324600"/>
            <a:ext cx="2133600" cy="365125"/>
          </a:xfrm>
        </p:spPr>
        <p:txBody>
          <a:bodyPr/>
          <a:lstStyle/>
          <a:p>
            <a:fld id="{FBDCD1DF-87C9-42CB-A6DF-B21146939398}" type="datetime1">
              <a:rPr lang="en-US" b="1" smtClean="0">
                <a:solidFill>
                  <a:schemeClr val="tx1"/>
                </a:solidFill>
              </a:rPr>
              <a:pPr/>
              <a:t>8/17/2021</a:t>
            </a:fld>
            <a:endParaRPr lang="en-US" b="1" dirty="0">
              <a:solidFill>
                <a:schemeClr val="tx1"/>
              </a:solidFill>
            </a:endParaRPr>
          </a:p>
        </p:txBody>
      </p:sp>
      <p:sp>
        <p:nvSpPr>
          <p:cNvPr id="5" name="Footer Placeholder 4"/>
          <p:cNvSpPr>
            <a:spLocks noGrp="1"/>
          </p:cNvSpPr>
          <p:nvPr>
            <p:ph type="ftr" sz="quarter" idx="11"/>
          </p:nvPr>
        </p:nvSpPr>
        <p:spPr>
          <a:xfrm>
            <a:off x="1447800" y="6356350"/>
            <a:ext cx="6858000" cy="365125"/>
          </a:xfrm>
        </p:spPr>
        <p:txBody>
          <a:bodyPr/>
          <a:lstStyle/>
          <a:p>
            <a:r>
              <a:rPr lang="en-US" b="1" dirty="0">
                <a:solidFill>
                  <a:schemeClr val="tx1"/>
                </a:solidFill>
              </a:rPr>
              <a:t>Department of Mechanical Engineering, Siddaganga Institute of Technology, Tumakuru, Karnataka, India</a:t>
            </a:r>
          </a:p>
        </p:txBody>
      </p:sp>
      <p:sp>
        <p:nvSpPr>
          <p:cNvPr id="6" name="Slide Number Placeholder 5"/>
          <p:cNvSpPr>
            <a:spLocks noGrp="1"/>
          </p:cNvSpPr>
          <p:nvPr>
            <p:ph type="sldNum" sz="quarter" idx="12"/>
          </p:nvPr>
        </p:nvSpPr>
        <p:spPr>
          <a:xfrm>
            <a:off x="7010400" y="6356350"/>
            <a:ext cx="2133600" cy="365125"/>
          </a:xfrm>
        </p:spPr>
        <p:txBody>
          <a:bodyPr/>
          <a:lstStyle/>
          <a:p>
            <a:fld id="{B6F15528-21DE-4FAA-801E-634DDDAF4B2B}" type="slidenum">
              <a:rPr lang="en-US" b="1" smtClean="0">
                <a:solidFill>
                  <a:schemeClr val="tx1"/>
                </a:solidFill>
              </a:rPr>
              <a:pPr/>
              <a:t>8</a:t>
            </a:fld>
            <a:endParaRPr lang="en-US" b="1" dirty="0">
              <a:solidFill>
                <a:schemeClr val="tx1"/>
              </a:solidFill>
            </a:endParaRPr>
          </a:p>
        </p:txBody>
      </p:sp>
      <p:pic>
        <p:nvPicPr>
          <p:cNvPr id="8" name="Picture 3" descr="D:\B VISHWASH\VB - 2018 - 19\MINI PROJECT\newsit3.jpg"/>
          <p:cNvPicPr>
            <a:picLocks noChangeAspect="1" noChangeArrowheads="1"/>
          </p:cNvPicPr>
          <p:nvPr/>
        </p:nvPicPr>
        <p:blipFill>
          <a:blip r:embed="rId3" cstate="print"/>
          <a:srcRect/>
          <a:stretch>
            <a:fillRect/>
          </a:stretch>
        </p:blipFill>
        <p:spPr bwMode="auto">
          <a:xfrm>
            <a:off x="0" y="0"/>
            <a:ext cx="9181795" cy="1295400"/>
          </a:xfrm>
          <a:prstGeom prst="rect">
            <a:avLst/>
          </a:prstGeom>
          <a:noFill/>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6172200"/>
            <a:ext cx="914400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1066800"/>
            <a:ext cx="8229600" cy="1143000"/>
          </a:xfrm>
        </p:spPr>
        <p:txBody>
          <a:bodyPr/>
          <a:lstStyle/>
          <a:p>
            <a:r>
              <a:rPr lang="en-US" b="1" u="sng" dirty="0">
                <a:latin typeface="Times New Roman" panose="02020603050405020304" pitchFamily="18" charset="0"/>
                <a:cs typeface="Times New Roman" panose="02020603050405020304" pitchFamily="18" charset="0"/>
              </a:rPr>
              <a:t>SCOPE &amp; MOTIVATION</a:t>
            </a:r>
            <a:r>
              <a:rPr lang="en-US" sz="2000" dirty="0">
                <a:latin typeface="Times New Roman" panose="02020603050405020304" pitchFamily="18" charset="0"/>
                <a:cs typeface="Times New Roman" panose="02020603050405020304" pitchFamily="18" charset="0"/>
              </a:rPr>
              <a:t>(Continued)</a:t>
            </a:r>
            <a:endParaRPr lang="en-US"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2133600"/>
            <a:ext cx="8229600" cy="3962400"/>
          </a:xfrm>
        </p:spPr>
        <p:txBody>
          <a:bodyPr>
            <a:normAutofit fontScale="70000" lnSpcReduction="20000"/>
          </a:bodyPr>
          <a:lstStyle/>
          <a:p>
            <a:pPr marL="0" indent="0">
              <a:buNone/>
            </a:pPr>
            <a:r>
              <a:rPr lang="en-US" u="sng" dirty="0">
                <a:latin typeface="Times New Roman" panose="02020603050405020304" pitchFamily="18" charset="0"/>
                <a:cs typeface="Times New Roman" panose="02020603050405020304" pitchFamily="18" charset="0"/>
              </a:rPr>
              <a:t>Motivation</a:t>
            </a:r>
            <a:r>
              <a:rPr lang="en-US" dirty="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Man needs and uses energy at an increasing rate for his sustenance and well-being ever since he came on earth, a few million years ago. </a:t>
            </a:r>
          </a:p>
          <a:p>
            <a:pPr>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Primitive man required energy primarily in the form of                       food, by</a:t>
            </a:r>
            <a:r>
              <a:rPr lang="en-IN" dirty="0">
                <a:latin typeface="Times New Roman" panose="02020603050405020304" pitchFamily="18" charset="0"/>
                <a:cs typeface="Times New Roman" panose="02020603050405020304" pitchFamily="18" charset="0"/>
              </a:rPr>
              <a:t> eating plants or animal.</a:t>
            </a:r>
            <a:endParaRPr lang="en-GB"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Utilization of waste energy of foot power with human                      locomotion is very much relevant and important for                                   highly populated countries like India, where mobility of                                 masses, can turn into boon, in generating electricity.</a:t>
            </a:r>
          </a:p>
          <a:p>
            <a:pPr>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To fabricate a model which works on the systems for required application, converting Mechanical energy into Electrical energy. </a:t>
            </a: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a:xfrm>
            <a:off x="0" y="6324600"/>
            <a:ext cx="2133600" cy="365125"/>
          </a:xfrm>
        </p:spPr>
        <p:txBody>
          <a:bodyPr/>
          <a:lstStyle/>
          <a:p>
            <a:fld id="{FBDCD1DF-87C9-42CB-A6DF-B21146939398}" type="datetime1">
              <a:rPr lang="en-US" b="1" smtClean="0">
                <a:solidFill>
                  <a:schemeClr val="tx1"/>
                </a:solidFill>
              </a:rPr>
              <a:pPr/>
              <a:t>8/17/2021</a:t>
            </a:fld>
            <a:endParaRPr lang="en-US" b="1" dirty="0">
              <a:solidFill>
                <a:schemeClr val="tx1"/>
              </a:solidFill>
            </a:endParaRPr>
          </a:p>
        </p:txBody>
      </p:sp>
      <p:sp>
        <p:nvSpPr>
          <p:cNvPr id="5" name="Footer Placeholder 4"/>
          <p:cNvSpPr>
            <a:spLocks noGrp="1"/>
          </p:cNvSpPr>
          <p:nvPr>
            <p:ph type="ftr" sz="quarter" idx="11"/>
          </p:nvPr>
        </p:nvSpPr>
        <p:spPr>
          <a:xfrm>
            <a:off x="1447800" y="6356350"/>
            <a:ext cx="6858000" cy="365125"/>
          </a:xfrm>
        </p:spPr>
        <p:txBody>
          <a:bodyPr/>
          <a:lstStyle/>
          <a:p>
            <a:r>
              <a:rPr lang="en-US" b="1" dirty="0">
                <a:solidFill>
                  <a:schemeClr val="tx1"/>
                </a:solidFill>
              </a:rPr>
              <a:t>Department of Mechanical Engineering, Siddaganga Institute of Technology, Tumakuru, Karnataka, India</a:t>
            </a:r>
          </a:p>
        </p:txBody>
      </p:sp>
      <p:sp>
        <p:nvSpPr>
          <p:cNvPr id="6" name="Slide Number Placeholder 5"/>
          <p:cNvSpPr>
            <a:spLocks noGrp="1"/>
          </p:cNvSpPr>
          <p:nvPr>
            <p:ph type="sldNum" sz="quarter" idx="12"/>
          </p:nvPr>
        </p:nvSpPr>
        <p:spPr>
          <a:xfrm>
            <a:off x="7010400" y="6356350"/>
            <a:ext cx="2133600" cy="365125"/>
          </a:xfrm>
        </p:spPr>
        <p:txBody>
          <a:bodyPr/>
          <a:lstStyle/>
          <a:p>
            <a:fld id="{B6F15528-21DE-4FAA-801E-634DDDAF4B2B}" type="slidenum">
              <a:rPr lang="en-US" b="1" smtClean="0">
                <a:solidFill>
                  <a:schemeClr val="tx1"/>
                </a:solidFill>
              </a:rPr>
              <a:pPr/>
              <a:t>9</a:t>
            </a:fld>
            <a:endParaRPr lang="en-US" b="1" dirty="0">
              <a:solidFill>
                <a:schemeClr val="tx1"/>
              </a:solidFill>
            </a:endParaRPr>
          </a:p>
        </p:txBody>
      </p:sp>
      <p:pic>
        <p:nvPicPr>
          <p:cNvPr id="8" name="Picture 3" descr="D:\B VISHWASH\VB - 2018 - 19\MINI PROJECT\newsit3.jpg"/>
          <p:cNvPicPr>
            <a:picLocks noChangeAspect="1" noChangeArrowheads="1"/>
          </p:cNvPicPr>
          <p:nvPr/>
        </p:nvPicPr>
        <p:blipFill>
          <a:blip r:embed="rId3" cstate="print"/>
          <a:srcRect/>
          <a:stretch>
            <a:fillRect/>
          </a:stretch>
        </p:blipFill>
        <p:spPr bwMode="auto">
          <a:xfrm>
            <a:off x="0" y="0"/>
            <a:ext cx="9181795" cy="1295400"/>
          </a:xfrm>
          <a:prstGeom prst="rect">
            <a:avLst/>
          </a:prstGeom>
          <a:noFill/>
        </p:spPr>
      </p:pic>
      <p:pic>
        <p:nvPicPr>
          <p:cNvPr id="11" name="Picture 10">
            <a:extLst>
              <a:ext uri="{FF2B5EF4-FFF2-40B4-BE49-F238E27FC236}">
                <a16:creationId xmlns:a16="http://schemas.microsoft.com/office/drawing/2014/main" id="{549081A2-DC5C-43A2-BF1E-63190B5A77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5211" y="3107253"/>
            <a:ext cx="1353171" cy="1622425"/>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5|1.8|2.2|1.3"/>
</p:tagLst>
</file>

<file path=ppt/tags/tag2.xml><?xml version="1.0" encoding="utf-8"?>
<p:tagLst xmlns:a="http://schemas.openxmlformats.org/drawingml/2006/main" xmlns:r="http://schemas.openxmlformats.org/officeDocument/2006/relationships" xmlns:p="http://schemas.openxmlformats.org/presentationml/2006/main">
  <p:tag name="TIMING" val="|0.6|2|2.6|1.6"/>
</p:tagLst>
</file>

<file path=ppt/tags/tag3.xml><?xml version="1.0" encoding="utf-8"?>
<p:tagLst xmlns:a="http://schemas.openxmlformats.org/drawingml/2006/main" xmlns:r="http://schemas.openxmlformats.org/officeDocument/2006/relationships" xmlns:p="http://schemas.openxmlformats.org/presentationml/2006/main">
  <p:tag name="TIMING" val="|0.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TM04033921[[fn=Damask]]</Template>
  <TotalTime>3752</TotalTime>
  <Words>1956</Words>
  <Application>Microsoft Office PowerPoint</Application>
  <PresentationFormat>On-screen Show (4:3)</PresentationFormat>
  <Paragraphs>328</Paragraphs>
  <Slides>22</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Cambria Math</vt:lpstr>
      <vt:lpstr>Times New Roman</vt:lpstr>
      <vt:lpstr>Wingdings</vt:lpstr>
      <vt:lpstr>Office Theme</vt:lpstr>
      <vt:lpstr>GROUP NO. - 35</vt:lpstr>
      <vt:lpstr>Mini Project Presentation</vt:lpstr>
      <vt:lpstr>PowerPoint Presentation</vt:lpstr>
      <vt:lpstr>TITLE</vt:lpstr>
      <vt:lpstr>OBJECTIVES</vt:lpstr>
      <vt:lpstr>OBJECTIVES (Continued)</vt:lpstr>
      <vt:lpstr>OUTCOMES OF LITERATURE REVIEW</vt:lpstr>
      <vt:lpstr>SCOPE &amp; MOTIVATION</vt:lpstr>
      <vt:lpstr>SCOPE &amp; MOTIVATION(Continued)</vt:lpstr>
      <vt:lpstr>METHODOLOGY</vt:lpstr>
      <vt:lpstr>FABRICATION REQUIREMENTS</vt:lpstr>
      <vt:lpstr>THEORETICAL POWER CALCULATIONS</vt:lpstr>
      <vt:lpstr>THEORETICAL POWER CALCULATIONS TABLE</vt:lpstr>
      <vt:lpstr>WORKING</vt:lpstr>
      <vt:lpstr>EXPLODED &amp; 360° VIEW</vt:lpstr>
      <vt:lpstr>ANALYSIS</vt:lpstr>
      <vt:lpstr>WORK PLAN</vt:lpstr>
      <vt:lpstr>EXPECTED OUTCOME</vt:lpstr>
      <vt:lpstr>COST ESTIMATION</vt:lpstr>
      <vt:lpstr>REFERENCES </vt:lpstr>
      <vt:lpstr>Any Further Questions? Or Suggestions  That  You Would Like to Add Upon?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Proposal</dc:title>
  <dc:creator>Administrator</dc:creator>
  <cp:lastModifiedBy>Kumar Saurav</cp:lastModifiedBy>
  <cp:revision>149</cp:revision>
  <dcterms:created xsi:type="dcterms:W3CDTF">2006-08-16T00:00:00Z</dcterms:created>
  <dcterms:modified xsi:type="dcterms:W3CDTF">2021-08-17T07:49:33Z</dcterms:modified>
</cp:coreProperties>
</file>